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315" r:id="rId3"/>
    <p:sldId id="320" r:id="rId4"/>
    <p:sldId id="266" r:id="rId5"/>
    <p:sldId id="309" r:id="rId6"/>
    <p:sldId id="310" r:id="rId7"/>
    <p:sldId id="311" r:id="rId8"/>
    <p:sldId id="312" r:id="rId9"/>
    <p:sldId id="313" r:id="rId10"/>
    <p:sldId id="314" r:id="rId11"/>
    <p:sldId id="308" r:id="rId12"/>
    <p:sldId id="367" r:id="rId13"/>
    <p:sldId id="318" r:id="rId14"/>
    <p:sldId id="321" r:id="rId15"/>
    <p:sldId id="369" r:id="rId16"/>
    <p:sldId id="368" r:id="rId17"/>
    <p:sldId id="370" r:id="rId18"/>
    <p:sldId id="342" r:id="rId19"/>
    <p:sldId id="371" r:id="rId20"/>
    <p:sldId id="372" r:id="rId21"/>
    <p:sldId id="284" r:id="rId22"/>
    <p:sldId id="343" r:id="rId23"/>
    <p:sldId id="376" r:id="rId24"/>
    <p:sldId id="377" r:id="rId25"/>
    <p:sldId id="378" r:id="rId26"/>
    <p:sldId id="379" r:id="rId27"/>
    <p:sldId id="380" r:id="rId28"/>
    <p:sldId id="373" r:id="rId29"/>
    <p:sldId id="381" r:id="rId30"/>
    <p:sldId id="382" r:id="rId31"/>
    <p:sldId id="383" r:id="rId32"/>
    <p:sldId id="344" r:id="rId33"/>
    <p:sldId id="384" r:id="rId34"/>
    <p:sldId id="385" r:id="rId35"/>
    <p:sldId id="386" r:id="rId36"/>
    <p:sldId id="387" r:id="rId37"/>
    <p:sldId id="388" r:id="rId38"/>
    <p:sldId id="389" r:id="rId39"/>
    <p:sldId id="390" r:id="rId40"/>
    <p:sldId id="391" r:id="rId41"/>
    <p:sldId id="392" r:id="rId42"/>
    <p:sldId id="393" r:id="rId43"/>
    <p:sldId id="394" r:id="rId44"/>
    <p:sldId id="395" r:id="rId45"/>
    <p:sldId id="396" r:id="rId46"/>
    <p:sldId id="397" r:id="rId47"/>
    <p:sldId id="399" r:id="rId48"/>
    <p:sldId id="400" r:id="rId49"/>
    <p:sldId id="401" r:id="rId50"/>
    <p:sldId id="402" r:id="rId51"/>
    <p:sldId id="403" r:id="rId52"/>
    <p:sldId id="404" r:id="rId53"/>
    <p:sldId id="405" r:id="rId54"/>
    <p:sldId id="406" r:id="rId55"/>
    <p:sldId id="39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27FA3D-A9A3-4337-97A5-8DE2D967DC5D}" type="datetimeFigureOut">
              <a:rPr lang="en-ZA" smtClean="0"/>
              <a:t>2023/11/18</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36E6E-DD88-45FA-9377-7EC0FFB105EB}" type="slidenum">
              <a:rPr lang="en-ZA" smtClean="0"/>
              <a:t>‹#›</a:t>
            </a:fld>
            <a:endParaRPr lang="en-ZA"/>
          </a:p>
        </p:txBody>
      </p:sp>
    </p:spTree>
    <p:extLst>
      <p:ext uri="{BB962C8B-B14F-4D97-AF65-F5344CB8AC3E}">
        <p14:creationId xmlns:p14="http://schemas.microsoft.com/office/powerpoint/2010/main" val="2200911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BE8EC-FCEA-9295-9DA6-728D872623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53D59490-31C7-06CE-A452-16E822A4EA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057C9E2F-DCCC-7DEE-D1C0-AD9EAEAA900F}"/>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5" name="Footer Placeholder 4">
            <a:extLst>
              <a:ext uri="{FF2B5EF4-FFF2-40B4-BE49-F238E27FC236}">
                <a16:creationId xmlns:a16="http://schemas.microsoft.com/office/drawing/2014/main" id="{C8FB46F1-6850-043D-DD84-B8910AB31A43}"/>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7894993E-7439-DC27-3F4A-6B7DADCDEA9F}"/>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4159582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09E43-CEB8-1104-1B4A-36CB2328BF27}"/>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CDFE05A3-1098-32FF-C7C8-796186F70E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B3FBAD10-2CC5-8ED8-F507-608A2E83165A}"/>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5" name="Footer Placeholder 4">
            <a:extLst>
              <a:ext uri="{FF2B5EF4-FFF2-40B4-BE49-F238E27FC236}">
                <a16:creationId xmlns:a16="http://schemas.microsoft.com/office/drawing/2014/main" id="{E01E526A-C246-AF7E-7BCE-AB5CE5A3F611}"/>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B1BF9F47-DA3A-6575-B4F0-73E0105B773E}"/>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198243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DDED89-8593-EEDF-6BDA-169813CC23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33722640-A49A-2E98-50CD-A0A186AA5C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25EE22FB-F2EB-EC29-809F-5F4FAE1AA357}"/>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5" name="Footer Placeholder 4">
            <a:extLst>
              <a:ext uri="{FF2B5EF4-FFF2-40B4-BE49-F238E27FC236}">
                <a16:creationId xmlns:a16="http://schemas.microsoft.com/office/drawing/2014/main" id="{44A5B4F6-5149-2BBD-76F2-2B4E09620980}"/>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6EBFB61F-4F4D-213B-0A38-D6F9A088493D}"/>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465537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18488-C313-4EC8-DA33-60C59F7F14EF}"/>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52484510-9235-7705-E1B6-53AE9963D5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1C0C134E-7CD0-DB12-D849-DE5F1CEC6EC9}"/>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5" name="Footer Placeholder 4">
            <a:extLst>
              <a:ext uri="{FF2B5EF4-FFF2-40B4-BE49-F238E27FC236}">
                <a16:creationId xmlns:a16="http://schemas.microsoft.com/office/drawing/2014/main" id="{18251A58-7265-82FE-68D5-EFA91B3C416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F1E17A5C-3EAB-01A1-A060-B3BEAC03C1B1}"/>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059007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B41F4-D70E-EC22-26CE-7ECD48B6BE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8F4E11F1-BF3E-645C-FC8D-2A5183A94D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7B4BC3-989F-2E10-94DE-136B5C80ABF6}"/>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5" name="Footer Placeholder 4">
            <a:extLst>
              <a:ext uri="{FF2B5EF4-FFF2-40B4-BE49-F238E27FC236}">
                <a16:creationId xmlns:a16="http://schemas.microsoft.com/office/drawing/2014/main" id="{9BC4C5A8-3E77-7C8D-A8DC-F039A86640BB}"/>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3E538C8B-BA4E-A771-11FF-6E5F9B87F2EB}"/>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076401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67F34-996C-00F8-4754-97DFEC8073F4}"/>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4887BA82-E0EF-6C58-DBD4-CF965605A6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5BE14D48-BD7A-280B-60C1-E21CC16BF2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FF82A619-8953-0866-BDDA-21136912A0C4}"/>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6" name="Footer Placeholder 5">
            <a:extLst>
              <a:ext uri="{FF2B5EF4-FFF2-40B4-BE49-F238E27FC236}">
                <a16:creationId xmlns:a16="http://schemas.microsoft.com/office/drawing/2014/main" id="{1470719D-5A5D-586A-2E06-4759FC53AF88}"/>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61E53DF2-FCC0-76D6-8E67-872433820992}"/>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01057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16CF2-7C84-CA56-94FD-86FA66A673F4}"/>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9DEE25E8-3699-5D09-B58A-B7F8A588AB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4B2AD9-2660-BF0A-5135-F24A2B2207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D3B148D0-36C0-AB2D-75B4-CDE4FF5219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DD0CF7-8A80-7B86-AAC4-F44BB9DB31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7CF9690C-720E-DF7E-3BE4-B4B896D39154}"/>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8" name="Footer Placeholder 7">
            <a:extLst>
              <a:ext uri="{FF2B5EF4-FFF2-40B4-BE49-F238E27FC236}">
                <a16:creationId xmlns:a16="http://schemas.microsoft.com/office/drawing/2014/main" id="{9756B746-F068-6032-266F-C008B3C85D69}"/>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B7EF6A97-1E19-C736-C1B0-54AEA264C678}"/>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4194895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D6B05-9EE0-F02D-2565-DE713D3E7C17}"/>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3D88F3C9-D8C8-0F6C-F11E-21BAA8EDAEC6}"/>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4" name="Footer Placeholder 3">
            <a:extLst>
              <a:ext uri="{FF2B5EF4-FFF2-40B4-BE49-F238E27FC236}">
                <a16:creationId xmlns:a16="http://schemas.microsoft.com/office/drawing/2014/main" id="{95480F03-5ACC-8C77-F7E9-EA0AEAAF1DF0}"/>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53CD5383-B78D-F50E-DA80-54B4CEC1A2A6}"/>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3040679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519AC2-BA68-A35A-82B8-89D7E7001E26}"/>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3" name="Footer Placeholder 2">
            <a:extLst>
              <a:ext uri="{FF2B5EF4-FFF2-40B4-BE49-F238E27FC236}">
                <a16:creationId xmlns:a16="http://schemas.microsoft.com/office/drawing/2014/main" id="{138D7E02-AFF6-F7F3-FE49-7369D05EEAD2}"/>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B8119782-391D-7D7D-6651-9EFD4181F217}"/>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1681076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4E137-AE9B-0050-4F8E-ED7C10B902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A8245F2E-6124-475F-801B-D90B0A0F3D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AB33DE1C-0333-AB12-6FC7-74B6989B75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5217D-7E98-9C85-0CB4-B5BF25D207E2}"/>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6" name="Footer Placeholder 5">
            <a:extLst>
              <a:ext uri="{FF2B5EF4-FFF2-40B4-BE49-F238E27FC236}">
                <a16:creationId xmlns:a16="http://schemas.microsoft.com/office/drawing/2014/main" id="{0BDF33C8-FFBA-A274-AE1D-19BBE18A1264}"/>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8120F45B-2CFE-CE73-9237-23936121CD20}"/>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427110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7DEDB-6748-CF7F-A14C-95547E7B33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DEEE862C-F466-8DB6-4E1A-5B14F05B0D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94DED733-E2EA-DB42-BA25-797BD241FE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A7E56B-E335-E709-8764-2ED214BFDEFB}"/>
              </a:ext>
            </a:extLst>
          </p:cNvPr>
          <p:cNvSpPr>
            <a:spLocks noGrp="1"/>
          </p:cNvSpPr>
          <p:nvPr>
            <p:ph type="dt" sz="half" idx="10"/>
          </p:nvPr>
        </p:nvSpPr>
        <p:spPr/>
        <p:txBody>
          <a:bodyPr/>
          <a:lstStyle/>
          <a:p>
            <a:fld id="{093A704C-5D46-4E67-B798-0909A7F13754}" type="datetimeFigureOut">
              <a:rPr lang="en-ZA" smtClean="0"/>
              <a:t>2023/11/18</a:t>
            </a:fld>
            <a:endParaRPr lang="en-ZA"/>
          </a:p>
        </p:txBody>
      </p:sp>
      <p:sp>
        <p:nvSpPr>
          <p:cNvPr id="6" name="Footer Placeholder 5">
            <a:extLst>
              <a:ext uri="{FF2B5EF4-FFF2-40B4-BE49-F238E27FC236}">
                <a16:creationId xmlns:a16="http://schemas.microsoft.com/office/drawing/2014/main" id="{2028842E-39FD-D134-3E6B-4714E71ABECC}"/>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200912C3-05A2-9493-B7D5-19C82EA4EFB9}"/>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340293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30E64-C5AD-71E5-C74B-9F6762B0A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DB77399A-1A82-2730-D7E4-FA177FCBBF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39C91718-3042-8641-1C4C-E2DE24C5F2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3A704C-5D46-4E67-B798-0909A7F13754}" type="datetimeFigureOut">
              <a:rPr lang="en-ZA" smtClean="0"/>
              <a:t>2023/11/18</a:t>
            </a:fld>
            <a:endParaRPr lang="en-ZA"/>
          </a:p>
        </p:txBody>
      </p:sp>
      <p:sp>
        <p:nvSpPr>
          <p:cNvPr id="5" name="Footer Placeholder 4">
            <a:extLst>
              <a:ext uri="{FF2B5EF4-FFF2-40B4-BE49-F238E27FC236}">
                <a16:creationId xmlns:a16="http://schemas.microsoft.com/office/drawing/2014/main" id="{55056F48-5565-DC31-40C1-429AB6D67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9876095B-92B7-CA16-D71D-0CE0A07E50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420E39-7C6A-45E8-AB5F-CA7C9AF61107}" type="slidenum">
              <a:rPr lang="en-ZA" smtClean="0"/>
              <a:t>‹#›</a:t>
            </a:fld>
            <a:endParaRPr lang="en-ZA"/>
          </a:p>
        </p:txBody>
      </p:sp>
    </p:spTree>
    <p:extLst>
      <p:ext uri="{BB962C8B-B14F-4D97-AF65-F5344CB8AC3E}">
        <p14:creationId xmlns:p14="http://schemas.microsoft.com/office/powerpoint/2010/main" val="2743095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4036C81-9A31-348C-BF51-E89E57354714}"/>
              </a:ext>
            </a:extLst>
          </p:cNvPr>
          <p:cNvSpPr txBox="1">
            <a:spLocks/>
          </p:cNvSpPr>
          <p:nvPr/>
        </p:nvSpPr>
        <p:spPr>
          <a:xfrm>
            <a:off x="6412522" y="5706728"/>
            <a:ext cx="4818185" cy="7944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b="1">
                <a:solidFill>
                  <a:schemeClr val="bg1"/>
                </a:solidFill>
                <a:latin typeface="Gill Sans MT" panose="020B0502020104020203" pitchFamily="34" charset="77"/>
              </a:rPr>
              <a:t> </a:t>
            </a:r>
            <a:endParaRPr lang="en-US" sz="4000" b="1" dirty="0">
              <a:solidFill>
                <a:schemeClr val="bg1"/>
              </a:solidFill>
              <a:latin typeface="Gill Sans MT" panose="020B0502020104020203" pitchFamily="34" charset="77"/>
            </a:endParaRPr>
          </a:p>
        </p:txBody>
      </p:sp>
      <p:pic>
        <p:nvPicPr>
          <p:cNvPr id="3" name="Picture 2">
            <a:extLst>
              <a:ext uri="{FF2B5EF4-FFF2-40B4-BE49-F238E27FC236}">
                <a16:creationId xmlns:a16="http://schemas.microsoft.com/office/drawing/2014/main" id="{EB9D9CEA-AEE7-CD40-C8A9-E944FF21B2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95336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123658"/>
          </a:xfrm>
          <a:prstGeom prst="rect">
            <a:avLst/>
          </a:prstGeom>
          <a:noFill/>
        </p:spPr>
        <p:txBody>
          <a:bodyPr wrap="square" rtlCol="0">
            <a:spAutoFit/>
          </a:bodyPr>
          <a:lstStyle/>
          <a:p>
            <a:r>
              <a:rPr lang="nl-NL" sz="4400" dirty="0">
                <a:latin typeface="Gill Sans MT" panose="020B0502020104020203" pitchFamily="34" charset="0"/>
              </a:rPr>
              <a:t>Dit was die tweede wonderteken wat Jesus gedoen het nadat Hy weer uit Judea na Galilea toe gekom het.</a:t>
            </a:r>
          </a:p>
        </p:txBody>
      </p:sp>
    </p:spTree>
    <p:extLst>
      <p:ext uri="{BB962C8B-B14F-4D97-AF65-F5344CB8AC3E}">
        <p14:creationId xmlns:p14="http://schemas.microsoft.com/office/powerpoint/2010/main" val="2360597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1246415" y="381000"/>
            <a:ext cx="9699170" cy="769441"/>
          </a:xfrm>
          <a:prstGeom prst="rect">
            <a:avLst/>
          </a:prstGeom>
          <a:noFill/>
        </p:spPr>
        <p:txBody>
          <a:bodyPr wrap="square" rtlCol="0">
            <a:spAutoFit/>
          </a:bodyPr>
          <a:lstStyle/>
          <a:p>
            <a:pPr algn="ctr"/>
            <a:r>
              <a:rPr lang="en-ZA" sz="4400" b="1" dirty="0">
                <a:latin typeface="Gill Sans MT" panose="020B0502020104020203" pitchFamily="34" charset="0"/>
              </a:rPr>
              <a:t>Die </a:t>
            </a:r>
            <a:r>
              <a:rPr lang="en-ZA" sz="4400" b="1" dirty="0">
                <a:solidFill>
                  <a:schemeClr val="accent2">
                    <a:lumMod val="75000"/>
                  </a:schemeClr>
                </a:solidFill>
                <a:latin typeface="Gill Sans MT" panose="020B0502020104020203" pitchFamily="34" charset="0"/>
              </a:rPr>
              <a:t>HOOGTEPUNT</a:t>
            </a:r>
            <a:r>
              <a:rPr lang="en-ZA" sz="4400" b="1" dirty="0">
                <a:latin typeface="Gill Sans MT" panose="020B0502020104020203" pitchFamily="34" charset="0"/>
              </a:rPr>
              <a:t>:  </a:t>
            </a:r>
            <a:r>
              <a:rPr lang="en-ZA" sz="4000" i="1" dirty="0">
                <a:latin typeface="Gill Sans MT" panose="020B0502020104020203" pitchFamily="34" charset="0"/>
              </a:rPr>
              <a:t>Joh. 4:49-50</a:t>
            </a:r>
          </a:p>
        </p:txBody>
      </p:sp>
      <p:sp>
        <p:nvSpPr>
          <p:cNvPr id="9" name="TextBox 8">
            <a:extLst>
              <a:ext uri="{FF2B5EF4-FFF2-40B4-BE49-F238E27FC236}">
                <a16:creationId xmlns:a16="http://schemas.microsoft.com/office/drawing/2014/main" id="{1A3099E9-49B1-CAF5-2D65-DF771BFD4172}"/>
              </a:ext>
            </a:extLst>
          </p:cNvPr>
          <p:cNvSpPr txBox="1"/>
          <p:nvPr/>
        </p:nvSpPr>
        <p:spPr>
          <a:xfrm>
            <a:off x="491067" y="2006342"/>
            <a:ext cx="11209866" cy="4401205"/>
          </a:xfrm>
          <a:prstGeom prst="rect">
            <a:avLst/>
          </a:prstGeom>
          <a:noFill/>
        </p:spPr>
        <p:txBody>
          <a:bodyPr wrap="square" rtlCol="0">
            <a:spAutoFit/>
          </a:bodyPr>
          <a:lstStyle/>
          <a:p>
            <a:r>
              <a:rPr lang="nl-NL" sz="4000" dirty="0">
                <a:latin typeface="Gill Sans MT" panose="020B0502020104020203" pitchFamily="34" charset="0"/>
              </a:rPr>
              <a:t>En toe sê die amptenaar vir Hom: “Here, kom tog voordat my kindjie sterwe.” </a:t>
            </a:r>
          </a:p>
          <a:p>
            <a:r>
              <a:rPr lang="nl-NL" sz="4000" dirty="0">
                <a:latin typeface="Gill Sans MT" panose="020B0502020104020203" pitchFamily="34" charset="0"/>
              </a:rPr>
              <a:t>Maar Jesus sê vir hom: “Gaan maar huis toe, jou seun lewe.” </a:t>
            </a:r>
          </a:p>
          <a:p>
            <a:r>
              <a:rPr lang="nl-NL" sz="4000" dirty="0">
                <a:latin typeface="Gill Sans MT" panose="020B0502020104020203" pitchFamily="34" charset="0"/>
              </a:rPr>
              <a:t>Die man het geglo wat Jesus vir hom gesê het, en gegaan. </a:t>
            </a:r>
          </a:p>
          <a:p>
            <a:pPr algn="ctr"/>
            <a:endParaRPr lang="en-ZA" sz="4000" dirty="0">
              <a:solidFill>
                <a:srgbClr val="00B050"/>
              </a:solidFill>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391877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69B7C6-F1B4-565E-1A26-9C0948E5ED47}"/>
              </a:ext>
            </a:extLst>
          </p:cNvPr>
          <p:cNvPicPr>
            <a:picLocks noChangeAspect="1"/>
          </p:cNvPicPr>
          <p:nvPr/>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228A1FA6-4AF0-D78A-E64A-D9C720B20B20}"/>
              </a:ext>
            </a:extLst>
          </p:cNvPr>
          <p:cNvSpPr txBox="1"/>
          <p:nvPr/>
        </p:nvSpPr>
        <p:spPr>
          <a:xfrm>
            <a:off x="5190066" y="517092"/>
            <a:ext cx="6891867" cy="4247317"/>
          </a:xfrm>
          <a:prstGeom prst="rect">
            <a:avLst/>
          </a:prstGeom>
          <a:noFill/>
        </p:spPr>
        <p:txBody>
          <a:bodyPr wrap="square" rtlCol="0">
            <a:spAutoFit/>
          </a:bodyPr>
          <a:lstStyle/>
          <a:p>
            <a:pPr algn="ctr"/>
            <a:r>
              <a:rPr lang="en-ZA" sz="5400" dirty="0">
                <a:solidFill>
                  <a:schemeClr val="bg1"/>
                </a:solidFill>
                <a:latin typeface="Gill Sans MT" panose="020B0502020104020203" pitchFamily="34" charset="0"/>
              </a:rPr>
              <a:t>Wat  </a:t>
            </a:r>
          </a:p>
          <a:p>
            <a:pPr algn="ctr"/>
            <a:r>
              <a:rPr lang="en-ZA" sz="5400" b="1" dirty="0">
                <a:solidFill>
                  <a:schemeClr val="accent2">
                    <a:lumMod val="75000"/>
                  </a:schemeClr>
                </a:solidFill>
                <a:latin typeface="Gill Sans MT" panose="020B0502020104020203" pitchFamily="34" charset="0"/>
              </a:rPr>
              <a:t>BEHELS</a:t>
            </a:r>
            <a:r>
              <a:rPr lang="en-ZA" sz="5400" dirty="0">
                <a:solidFill>
                  <a:schemeClr val="bg1"/>
                </a:solidFill>
                <a:latin typeface="Gill Sans MT" panose="020B0502020104020203" pitchFamily="34" charset="0"/>
              </a:rPr>
              <a:t> </a:t>
            </a:r>
          </a:p>
          <a:p>
            <a:pPr algn="ctr"/>
            <a:r>
              <a:rPr lang="en-ZA" sz="5400" dirty="0" err="1">
                <a:solidFill>
                  <a:schemeClr val="bg1"/>
                </a:solidFill>
                <a:latin typeface="Gill Sans MT" panose="020B0502020104020203" pitchFamily="34" charset="0"/>
              </a:rPr>
              <a:t>dit</a:t>
            </a:r>
            <a:r>
              <a:rPr lang="en-ZA" sz="5400" dirty="0">
                <a:solidFill>
                  <a:schemeClr val="bg1"/>
                </a:solidFill>
                <a:latin typeface="Gill Sans MT" panose="020B0502020104020203" pitchFamily="34" charset="0"/>
              </a:rPr>
              <a:t> om </a:t>
            </a:r>
            <a:r>
              <a:rPr lang="en-ZA" sz="5400" dirty="0" err="1">
                <a:solidFill>
                  <a:schemeClr val="bg1"/>
                </a:solidFill>
                <a:latin typeface="Gill Sans MT" panose="020B0502020104020203" pitchFamily="34" charset="0"/>
              </a:rPr>
              <a:t>te</a:t>
            </a:r>
            <a:r>
              <a:rPr lang="en-ZA" sz="5400" dirty="0">
                <a:solidFill>
                  <a:schemeClr val="bg1"/>
                </a:solidFill>
                <a:latin typeface="Gill Sans MT" panose="020B0502020104020203" pitchFamily="34" charset="0"/>
              </a:rPr>
              <a:t> LEWE </a:t>
            </a:r>
          </a:p>
          <a:p>
            <a:pPr algn="ctr"/>
            <a:r>
              <a:rPr lang="en-ZA" sz="5400" dirty="0">
                <a:solidFill>
                  <a:schemeClr val="bg1"/>
                </a:solidFill>
                <a:latin typeface="Gill Sans MT" panose="020B0502020104020203" pitchFamily="34" charset="0"/>
              </a:rPr>
              <a:t>as </a:t>
            </a:r>
            <a:r>
              <a:rPr lang="en-ZA" sz="5400" dirty="0" err="1">
                <a:solidFill>
                  <a:schemeClr val="bg1"/>
                </a:solidFill>
                <a:latin typeface="Gill Sans MT" panose="020B0502020104020203" pitchFamily="34" charset="0"/>
              </a:rPr>
              <a:t>kinders</a:t>
            </a:r>
            <a:r>
              <a:rPr lang="en-ZA" sz="5400" dirty="0">
                <a:solidFill>
                  <a:schemeClr val="bg1"/>
                </a:solidFill>
                <a:latin typeface="Gill Sans MT" panose="020B0502020104020203" pitchFamily="34" charset="0"/>
              </a:rPr>
              <a:t> van die </a:t>
            </a:r>
          </a:p>
          <a:p>
            <a:pPr algn="ctr"/>
            <a:r>
              <a:rPr lang="en-ZA" sz="5400" dirty="0" err="1">
                <a:solidFill>
                  <a:schemeClr val="bg1"/>
                </a:solidFill>
                <a:latin typeface="Gill Sans MT" panose="020B0502020104020203" pitchFamily="34" charset="0"/>
              </a:rPr>
              <a:t>Nuwe</a:t>
            </a:r>
            <a:r>
              <a:rPr lang="en-ZA" sz="5400" dirty="0">
                <a:solidFill>
                  <a:schemeClr val="bg1"/>
                </a:solidFill>
                <a:latin typeface="Gill Sans MT" panose="020B0502020104020203" pitchFamily="34" charset="0"/>
              </a:rPr>
              <a:t> Verbond?</a:t>
            </a:r>
          </a:p>
        </p:txBody>
      </p:sp>
    </p:spTree>
    <p:extLst>
      <p:ext uri="{BB962C8B-B14F-4D97-AF65-F5344CB8AC3E}">
        <p14:creationId xmlns:p14="http://schemas.microsoft.com/office/powerpoint/2010/main" val="1519363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28A1FA6-4AF0-D78A-E64A-D9C720B20B20}"/>
              </a:ext>
            </a:extLst>
          </p:cNvPr>
          <p:cNvSpPr txBox="1"/>
          <p:nvPr/>
        </p:nvSpPr>
        <p:spPr>
          <a:xfrm>
            <a:off x="1659464" y="597929"/>
            <a:ext cx="9101668" cy="769441"/>
          </a:xfrm>
          <a:prstGeom prst="rect">
            <a:avLst/>
          </a:prstGeom>
          <a:noFill/>
        </p:spPr>
        <p:txBody>
          <a:bodyPr wrap="square" rtlCol="0">
            <a:spAutoFit/>
          </a:bodyPr>
          <a:lstStyle/>
          <a:p>
            <a:pPr algn="ctr"/>
            <a:r>
              <a:rPr lang="en-ZA" sz="4400" dirty="0">
                <a:latin typeface="Gill Sans MT" panose="020B0502020104020203" pitchFamily="34" charset="0"/>
              </a:rPr>
              <a:t>Jesus het </a:t>
            </a:r>
            <a:r>
              <a:rPr lang="en-ZA" sz="4400" b="1" dirty="0">
                <a:solidFill>
                  <a:schemeClr val="accent2">
                    <a:lumMod val="75000"/>
                  </a:schemeClr>
                </a:solidFill>
                <a:latin typeface="Gill Sans MT" panose="020B0502020104020203" pitchFamily="34" charset="0"/>
              </a:rPr>
              <a:t>OPGEVAAR</a:t>
            </a:r>
            <a:r>
              <a:rPr lang="en-ZA" sz="4400" dirty="0">
                <a:latin typeface="Gill Sans MT" panose="020B0502020104020203" pitchFamily="34" charset="0"/>
              </a:rPr>
              <a:t> </a:t>
            </a:r>
            <a:r>
              <a:rPr lang="en-ZA" sz="4400" dirty="0" err="1">
                <a:latin typeface="Gill Sans MT" panose="020B0502020104020203" pitchFamily="34" charset="0"/>
              </a:rPr>
              <a:t>na</a:t>
            </a:r>
            <a:r>
              <a:rPr lang="en-ZA" sz="4400" dirty="0">
                <a:latin typeface="Gill Sans MT" panose="020B0502020104020203" pitchFamily="34" charset="0"/>
              </a:rPr>
              <a:t> die Hemel</a:t>
            </a:r>
          </a:p>
        </p:txBody>
      </p:sp>
      <p:sp>
        <p:nvSpPr>
          <p:cNvPr id="2" name="TextBox 1">
            <a:extLst>
              <a:ext uri="{FF2B5EF4-FFF2-40B4-BE49-F238E27FC236}">
                <a16:creationId xmlns:a16="http://schemas.microsoft.com/office/drawing/2014/main" id="{11D7ED92-DD3C-0420-0FA1-F17687D9F238}"/>
              </a:ext>
            </a:extLst>
          </p:cNvPr>
          <p:cNvSpPr txBox="1"/>
          <p:nvPr/>
        </p:nvSpPr>
        <p:spPr>
          <a:xfrm>
            <a:off x="1498600" y="2501389"/>
            <a:ext cx="9558867" cy="769441"/>
          </a:xfrm>
          <a:prstGeom prst="rect">
            <a:avLst/>
          </a:prstGeom>
          <a:noFill/>
        </p:spPr>
        <p:txBody>
          <a:bodyPr wrap="square" rtlCol="0">
            <a:spAutoFit/>
          </a:bodyPr>
          <a:lstStyle/>
          <a:p>
            <a:pPr algn="ctr"/>
            <a:r>
              <a:rPr lang="en-ZA" sz="4400" dirty="0">
                <a:latin typeface="Gill Sans MT" panose="020B0502020104020203" pitchFamily="34" charset="0"/>
              </a:rPr>
              <a:t>Hy </a:t>
            </a:r>
            <a:r>
              <a:rPr lang="en-ZA" sz="4400" b="1" dirty="0">
                <a:solidFill>
                  <a:schemeClr val="accent2">
                    <a:lumMod val="75000"/>
                  </a:schemeClr>
                </a:solidFill>
                <a:latin typeface="Gill Sans MT" panose="020B0502020104020203" pitchFamily="34" charset="0"/>
              </a:rPr>
              <a:t>GEE</a:t>
            </a:r>
            <a:r>
              <a:rPr lang="en-ZA" sz="4400" dirty="0">
                <a:latin typeface="Gill Sans MT" panose="020B0502020104020203" pitchFamily="34" charset="0"/>
              </a:rPr>
              <a:t> Sy </a:t>
            </a:r>
            <a:r>
              <a:rPr lang="en-ZA" sz="4400" dirty="0" err="1">
                <a:solidFill>
                  <a:schemeClr val="accent2">
                    <a:lumMod val="75000"/>
                  </a:schemeClr>
                </a:solidFill>
                <a:latin typeface="Gill Sans MT" panose="020B0502020104020203" pitchFamily="34" charset="0"/>
              </a:rPr>
              <a:t>Woord</a:t>
            </a:r>
            <a:r>
              <a:rPr lang="en-ZA" sz="4400" dirty="0">
                <a:latin typeface="Gill Sans MT" panose="020B0502020104020203" pitchFamily="34" charset="0"/>
              </a:rPr>
              <a:t> </a:t>
            </a:r>
            <a:r>
              <a:rPr lang="en-ZA" sz="4400" dirty="0" err="1">
                <a:latin typeface="Gill Sans MT" panose="020B0502020104020203" pitchFamily="34" charset="0"/>
              </a:rPr>
              <a:t>en</a:t>
            </a:r>
            <a:r>
              <a:rPr lang="en-ZA" sz="4400" dirty="0">
                <a:latin typeface="Gill Sans MT" panose="020B0502020104020203" pitchFamily="34" charset="0"/>
              </a:rPr>
              <a:t> die </a:t>
            </a:r>
            <a:r>
              <a:rPr lang="en-ZA" sz="4400" dirty="0" err="1">
                <a:solidFill>
                  <a:schemeClr val="accent2">
                    <a:lumMod val="75000"/>
                  </a:schemeClr>
                </a:solidFill>
                <a:latin typeface="Gill Sans MT" panose="020B0502020104020203" pitchFamily="34" charset="0"/>
              </a:rPr>
              <a:t>Heilige</a:t>
            </a:r>
            <a:r>
              <a:rPr lang="en-ZA" sz="4400" dirty="0">
                <a:solidFill>
                  <a:schemeClr val="accent2">
                    <a:lumMod val="75000"/>
                  </a:schemeClr>
                </a:solidFill>
                <a:latin typeface="Gill Sans MT" panose="020B0502020104020203" pitchFamily="34" charset="0"/>
              </a:rPr>
              <a:t> Gees</a:t>
            </a:r>
          </a:p>
        </p:txBody>
      </p:sp>
      <p:sp>
        <p:nvSpPr>
          <p:cNvPr id="3" name="TextBox 2">
            <a:extLst>
              <a:ext uri="{FF2B5EF4-FFF2-40B4-BE49-F238E27FC236}">
                <a16:creationId xmlns:a16="http://schemas.microsoft.com/office/drawing/2014/main" id="{B9B7DB37-9D69-4EE5-8832-5194C9AB49C6}"/>
              </a:ext>
            </a:extLst>
          </p:cNvPr>
          <p:cNvSpPr txBox="1"/>
          <p:nvPr/>
        </p:nvSpPr>
        <p:spPr>
          <a:xfrm>
            <a:off x="1295398" y="4251290"/>
            <a:ext cx="9829799" cy="1446550"/>
          </a:xfrm>
          <a:prstGeom prst="rect">
            <a:avLst/>
          </a:prstGeom>
          <a:noFill/>
        </p:spPr>
        <p:txBody>
          <a:bodyPr wrap="square" rtlCol="0">
            <a:spAutoFit/>
          </a:bodyPr>
          <a:lstStyle/>
          <a:p>
            <a:pPr algn="ctr"/>
            <a:r>
              <a:rPr lang="en-ZA" sz="4400" dirty="0">
                <a:latin typeface="Gill Sans MT" panose="020B0502020104020203" pitchFamily="34" charset="0"/>
              </a:rPr>
              <a:t>Die </a:t>
            </a:r>
            <a:r>
              <a:rPr lang="en-ZA" sz="4400" dirty="0" err="1">
                <a:latin typeface="Gill Sans MT" panose="020B0502020104020203" pitchFamily="34" charset="0"/>
              </a:rPr>
              <a:t>Heilige</a:t>
            </a:r>
            <a:r>
              <a:rPr lang="en-ZA" sz="4400" dirty="0">
                <a:latin typeface="Gill Sans MT" panose="020B0502020104020203" pitchFamily="34" charset="0"/>
              </a:rPr>
              <a:t> Gees </a:t>
            </a:r>
            <a:r>
              <a:rPr lang="en-ZA" sz="4400" dirty="0" err="1">
                <a:latin typeface="Gill Sans MT" panose="020B0502020104020203" pitchFamily="34" charset="0"/>
              </a:rPr>
              <a:t>bedien</a:t>
            </a:r>
            <a:r>
              <a:rPr lang="en-ZA" sz="4400" dirty="0">
                <a:latin typeface="Gill Sans MT" panose="020B0502020104020203" pitchFamily="34" charset="0"/>
              </a:rPr>
              <a:t> </a:t>
            </a:r>
            <a:r>
              <a:rPr lang="en-ZA" sz="4400" dirty="0" err="1">
                <a:latin typeface="Gill Sans MT" panose="020B0502020104020203" pitchFamily="34" charset="0"/>
              </a:rPr>
              <a:t>ons</a:t>
            </a:r>
            <a:r>
              <a:rPr lang="en-ZA" sz="4400" dirty="0">
                <a:latin typeface="Gill Sans MT" panose="020B0502020104020203" pitchFamily="34" charset="0"/>
              </a:rPr>
              <a:t> met Jesus se </a:t>
            </a:r>
            <a:r>
              <a:rPr lang="en-ZA" sz="4400" dirty="0" err="1">
                <a:latin typeface="Gill Sans MT" panose="020B0502020104020203" pitchFamily="34" charset="0"/>
              </a:rPr>
              <a:t>Woord</a:t>
            </a:r>
            <a:r>
              <a:rPr lang="en-ZA" sz="4400" dirty="0">
                <a:latin typeface="Gill Sans MT" panose="020B0502020104020203" pitchFamily="34" charset="0"/>
              </a:rPr>
              <a:t> wat </a:t>
            </a:r>
            <a:r>
              <a:rPr lang="en-ZA" sz="4400" b="1" dirty="0">
                <a:solidFill>
                  <a:schemeClr val="accent2">
                    <a:lumMod val="75000"/>
                  </a:schemeClr>
                </a:solidFill>
                <a:latin typeface="Gill Sans MT" panose="020B0502020104020203" pitchFamily="34" charset="0"/>
              </a:rPr>
              <a:t>BY</a:t>
            </a:r>
            <a:r>
              <a:rPr lang="en-ZA" sz="4400" dirty="0">
                <a:latin typeface="Gill Sans MT" panose="020B0502020104020203" pitchFamily="34" charset="0"/>
              </a:rPr>
              <a:t> </a:t>
            </a:r>
            <a:r>
              <a:rPr lang="en-ZA" sz="4400" dirty="0" err="1">
                <a:latin typeface="Gill Sans MT" panose="020B0502020104020203" pitchFamily="34" charset="0"/>
              </a:rPr>
              <a:t>ons</a:t>
            </a:r>
            <a:r>
              <a:rPr lang="en-ZA" sz="4400" dirty="0">
                <a:latin typeface="Gill Sans MT" panose="020B0502020104020203" pitchFamily="34" charset="0"/>
              </a:rPr>
              <a:t> is</a:t>
            </a:r>
          </a:p>
        </p:txBody>
      </p:sp>
    </p:spTree>
    <p:extLst>
      <p:ext uri="{BB962C8B-B14F-4D97-AF65-F5344CB8AC3E}">
        <p14:creationId xmlns:p14="http://schemas.microsoft.com/office/powerpoint/2010/main" val="617480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14:26</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en wanneer die Vader in my Naam die Voorspraak, die Heilige Gees, stuur, sal Hy julle </a:t>
            </a:r>
            <a:r>
              <a:rPr lang="nl-NL" sz="4400" b="1" dirty="0">
                <a:solidFill>
                  <a:schemeClr val="accent2">
                    <a:lumMod val="75000"/>
                  </a:schemeClr>
                </a:solidFill>
                <a:latin typeface="Gill Sans MT" panose="020B0502020104020203" pitchFamily="34" charset="0"/>
              </a:rPr>
              <a:t>alles leer </a:t>
            </a:r>
            <a:r>
              <a:rPr lang="nl-NL" sz="4400" dirty="0">
                <a:latin typeface="Gill Sans MT" panose="020B0502020104020203" pitchFamily="34" charset="0"/>
              </a:rPr>
              <a:t>en julle </a:t>
            </a:r>
            <a:r>
              <a:rPr lang="nl-NL" sz="4400" dirty="0">
                <a:solidFill>
                  <a:schemeClr val="accent2">
                    <a:lumMod val="75000"/>
                  </a:schemeClr>
                </a:solidFill>
                <a:latin typeface="Gill Sans MT" panose="020B0502020104020203" pitchFamily="34" charset="0"/>
              </a:rPr>
              <a:t>herinner</a:t>
            </a:r>
            <a:r>
              <a:rPr lang="nl-NL" sz="4400" dirty="0">
                <a:latin typeface="Gill Sans MT" panose="020B0502020104020203" pitchFamily="34" charset="0"/>
              </a:rPr>
              <a:t> aan </a:t>
            </a:r>
            <a:r>
              <a:rPr lang="nl-NL" sz="4400" dirty="0">
                <a:solidFill>
                  <a:schemeClr val="accent2">
                    <a:lumMod val="75000"/>
                  </a:schemeClr>
                </a:solidFill>
                <a:latin typeface="Gill Sans MT" panose="020B0502020104020203" pitchFamily="34" charset="0"/>
              </a:rPr>
              <a:t>alles wat Ek vir julle </a:t>
            </a:r>
            <a:r>
              <a:rPr lang="nl-NL" sz="4400" b="1" dirty="0">
                <a:solidFill>
                  <a:schemeClr val="accent2">
                    <a:lumMod val="75000"/>
                  </a:schemeClr>
                </a:solidFill>
                <a:latin typeface="Gill Sans MT" panose="020B0502020104020203" pitchFamily="34" charset="0"/>
              </a:rPr>
              <a:t>gesê</a:t>
            </a:r>
            <a:r>
              <a:rPr lang="nl-NL" sz="4400" dirty="0">
                <a:solidFill>
                  <a:schemeClr val="accent2">
                    <a:lumMod val="75000"/>
                  </a:schemeClr>
                </a:solidFill>
                <a:latin typeface="Gill Sans MT" panose="020B0502020104020203" pitchFamily="34" charset="0"/>
              </a:rPr>
              <a:t> het</a:t>
            </a:r>
          </a:p>
        </p:txBody>
      </p:sp>
    </p:spTree>
    <p:extLst>
      <p:ext uri="{BB962C8B-B14F-4D97-AF65-F5344CB8AC3E}">
        <p14:creationId xmlns:p14="http://schemas.microsoft.com/office/powerpoint/2010/main" val="29346455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15:7</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123658"/>
          </a:xfrm>
          <a:prstGeom prst="rect">
            <a:avLst/>
          </a:prstGeom>
          <a:noFill/>
        </p:spPr>
        <p:txBody>
          <a:bodyPr wrap="square" rtlCol="0">
            <a:spAutoFit/>
          </a:bodyPr>
          <a:lstStyle/>
          <a:p>
            <a:r>
              <a:rPr lang="nl-NL" sz="4400" dirty="0">
                <a:latin typeface="Gill Sans MT" panose="020B0502020104020203" pitchFamily="34" charset="0"/>
              </a:rPr>
              <a:t>As julle in My bly, en </a:t>
            </a:r>
            <a:r>
              <a:rPr lang="nl-NL" sz="4400" b="1" dirty="0">
                <a:solidFill>
                  <a:schemeClr val="accent2">
                    <a:lumMod val="75000"/>
                  </a:schemeClr>
                </a:solidFill>
                <a:latin typeface="Gill Sans MT" panose="020B0502020104020203" pitchFamily="34" charset="0"/>
              </a:rPr>
              <a:t>My Woorde </a:t>
            </a:r>
            <a:r>
              <a:rPr lang="nl-NL" sz="4400" dirty="0">
                <a:solidFill>
                  <a:schemeClr val="accent2">
                    <a:lumMod val="75000"/>
                  </a:schemeClr>
                </a:solidFill>
                <a:latin typeface="Gill Sans MT" panose="020B0502020104020203" pitchFamily="34" charset="0"/>
              </a:rPr>
              <a:t>in julle bly</a:t>
            </a:r>
            <a:r>
              <a:rPr lang="nl-NL" sz="4400" dirty="0">
                <a:latin typeface="Gill Sans MT" panose="020B0502020104020203" pitchFamily="34" charset="0"/>
              </a:rPr>
              <a:t>, vra dan wat julle wil, en dit sal met julle gebeur</a:t>
            </a:r>
            <a:endParaRPr lang="nl-NL" sz="4400" dirty="0">
              <a:solidFill>
                <a:schemeClr val="accent2">
                  <a:lumMod val="75000"/>
                </a:schemeClr>
              </a:solidFill>
              <a:latin typeface="Gill Sans MT" panose="020B0502020104020203" pitchFamily="34" charset="0"/>
            </a:endParaRPr>
          </a:p>
        </p:txBody>
      </p:sp>
    </p:spTree>
    <p:extLst>
      <p:ext uri="{BB962C8B-B14F-4D97-AF65-F5344CB8AC3E}">
        <p14:creationId xmlns:p14="http://schemas.microsoft.com/office/powerpoint/2010/main" val="2979805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1D4A20-71B7-36E9-9549-A31A6F466532}"/>
              </a:ext>
            </a:extLst>
          </p:cNvPr>
          <p:cNvPicPr>
            <a:picLocks noChangeAspect="1"/>
          </p:cNvPicPr>
          <p:nvPr/>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228A1FA6-4AF0-D78A-E64A-D9C720B20B20}"/>
              </a:ext>
            </a:extLst>
          </p:cNvPr>
          <p:cNvSpPr txBox="1"/>
          <p:nvPr/>
        </p:nvSpPr>
        <p:spPr>
          <a:xfrm>
            <a:off x="1735665" y="215946"/>
            <a:ext cx="9330269" cy="769441"/>
          </a:xfrm>
          <a:prstGeom prst="rect">
            <a:avLst/>
          </a:prstGeom>
          <a:noFill/>
        </p:spPr>
        <p:txBody>
          <a:bodyPr wrap="square" rtlCol="0">
            <a:spAutoFit/>
          </a:bodyPr>
          <a:lstStyle/>
          <a:p>
            <a:pPr algn="ctr"/>
            <a:r>
              <a:rPr lang="en-ZA" sz="4400" dirty="0">
                <a:latin typeface="Gill Sans MT" panose="020B0502020104020203" pitchFamily="34" charset="0"/>
              </a:rPr>
              <a:t>Wat </a:t>
            </a:r>
            <a:r>
              <a:rPr lang="en-ZA" sz="4400" dirty="0" err="1">
                <a:latin typeface="Gill Sans MT" panose="020B0502020104020203" pitchFamily="34" charset="0"/>
              </a:rPr>
              <a:t>staan</a:t>
            </a:r>
            <a:r>
              <a:rPr lang="en-ZA" sz="4400" dirty="0">
                <a:latin typeface="Gill Sans MT" panose="020B0502020104020203" pitchFamily="34" charset="0"/>
              </a:rPr>
              <a:t> </a:t>
            </a:r>
            <a:r>
              <a:rPr lang="en-ZA" sz="4400" dirty="0" err="1">
                <a:latin typeface="Gill Sans MT" panose="020B0502020104020203" pitchFamily="34" charset="0"/>
              </a:rPr>
              <a:t>dus</a:t>
            </a:r>
            <a:r>
              <a:rPr lang="en-ZA" sz="4400" dirty="0">
                <a:latin typeface="Gill Sans MT" panose="020B0502020104020203" pitchFamily="34" charset="0"/>
              </a:rPr>
              <a:t> </a:t>
            </a:r>
            <a:r>
              <a:rPr lang="en-ZA" sz="4400" dirty="0" err="1">
                <a:latin typeface="Gill Sans MT" panose="020B0502020104020203" pitchFamily="34" charset="0"/>
              </a:rPr>
              <a:t>sentraal</a:t>
            </a:r>
            <a:r>
              <a:rPr lang="en-ZA" sz="4400" dirty="0">
                <a:latin typeface="Gill Sans MT" panose="020B0502020104020203" pitchFamily="34" charset="0"/>
              </a:rPr>
              <a:t>?</a:t>
            </a:r>
          </a:p>
        </p:txBody>
      </p:sp>
      <p:sp>
        <p:nvSpPr>
          <p:cNvPr id="4" name="TextBox 3">
            <a:extLst>
              <a:ext uri="{FF2B5EF4-FFF2-40B4-BE49-F238E27FC236}">
                <a16:creationId xmlns:a16="http://schemas.microsoft.com/office/drawing/2014/main" id="{7F23ADE4-1F14-474E-D11C-9043B44D5142}"/>
              </a:ext>
            </a:extLst>
          </p:cNvPr>
          <p:cNvSpPr txBox="1"/>
          <p:nvPr/>
        </p:nvSpPr>
        <p:spPr>
          <a:xfrm>
            <a:off x="1231900" y="5130803"/>
            <a:ext cx="9728200" cy="923330"/>
          </a:xfrm>
          <a:prstGeom prst="rect">
            <a:avLst/>
          </a:prstGeom>
          <a:noFill/>
        </p:spPr>
        <p:txBody>
          <a:bodyPr wrap="square" rtlCol="0">
            <a:spAutoFit/>
          </a:bodyPr>
          <a:lstStyle/>
          <a:p>
            <a:pPr algn="ctr"/>
            <a:r>
              <a:rPr lang="en-ZA" sz="5400" dirty="0">
                <a:solidFill>
                  <a:schemeClr val="bg1"/>
                </a:solidFill>
                <a:latin typeface="Gill Sans MT" panose="020B0502020104020203" pitchFamily="34" charset="0"/>
              </a:rPr>
              <a:t>Die </a:t>
            </a:r>
            <a:r>
              <a:rPr lang="en-ZA" sz="5400" dirty="0" err="1">
                <a:solidFill>
                  <a:schemeClr val="bg1"/>
                </a:solidFill>
                <a:latin typeface="Gill Sans MT" panose="020B0502020104020203" pitchFamily="34" charset="0"/>
              </a:rPr>
              <a:t>lewende</a:t>
            </a:r>
            <a:r>
              <a:rPr lang="en-ZA" sz="5400" dirty="0">
                <a:solidFill>
                  <a:schemeClr val="bg1"/>
                </a:solidFill>
                <a:latin typeface="Gill Sans MT" panose="020B0502020104020203" pitchFamily="34" charset="0"/>
              </a:rPr>
              <a:t> </a:t>
            </a:r>
            <a:r>
              <a:rPr lang="en-ZA" sz="5400" b="1" dirty="0">
                <a:solidFill>
                  <a:schemeClr val="accent2">
                    <a:lumMod val="75000"/>
                  </a:schemeClr>
                </a:solidFill>
                <a:latin typeface="Gill Sans MT" panose="020B0502020104020203" pitchFamily="34" charset="0"/>
              </a:rPr>
              <a:t>WOORD</a:t>
            </a:r>
            <a:r>
              <a:rPr lang="en-ZA" sz="5400" dirty="0">
                <a:solidFill>
                  <a:schemeClr val="bg1"/>
                </a:solidFill>
                <a:latin typeface="Gill Sans MT" panose="020B0502020104020203" pitchFamily="34" charset="0"/>
              </a:rPr>
              <a:t> van God</a:t>
            </a:r>
          </a:p>
        </p:txBody>
      </p:sp>
    </p:spTree>
    <p:extLst>
      <p:ext uri="{BB962C8B-B14F-4D97-AF65-F5344CB8AC3E}">
        <p14:creationId xmlns:p14="http://schemas.microsoft.com/office/powerpoint/2010/main" val="3752529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E8D936-0057-B7E1-60BA-729AADEAF4D8}"/>
              </a:ext>
            </a:extLst>
          </p:cNvPr>
          <p:cNvPicPr>
            <a:picLocks noChangeAspect="1"/>
          </p:cNvPicPr>
          <p:nvPr/>
        </p:nvPicPr>
        <p:blipFill>
          <a:blip r:embed="rId2"/>
          <a:stretch>
            <a:fillRect/>
          </a:stretch>
        </p:blipFill>
        <p:spPr>
          <a:xfrm>
            <a:off x="1355899" y="944885"/>
            <a:ext cx="9480200" cy="4825999"/>
          </a:xfrm>
          <a:prstGeom prst="rect">
            <a:avLst/>
          </a:prstGeom>
          <a:effectLst>
            <a:softEdge rad="635000"/>
          </a:effectLst>
        </p:spPr>
      </p:pic>
      <p:sp>
        <p:nvSpPr>
          <p:cNvPr id="6" name="TextBox 5">
            <a:extLst>
              <a:ext uri="{FF2B5EF4-FFF2-40B4-BE49-F238E27FC236}">
                <a16:creationId xmlns:a16="http://schemas.microsoft.com/office/drawing/2014/main" id="{228A1FA6-4AF0-D78A-E64A-D9C720B20B20}"/>
              </a:ext>
            </a:extLst>
          </p:cNvPr>
          <p:cNvSpPr txBox="1"/>
          <p:nvPr/>
        </p:nvSpPr>
        <p:spPr>
          <a:xfrm>
            <a:off x="474133" y="5047609"/>
            <a:ext cx="10634133" cy="1446550"/>
          </a:xfrm>
          <a:prstGeom prst="rect">
            <a:avLst/>
          </a:prstGeom>
          <a:noFill/>
        </p:spPr>
        <p:txBody>
          <a:bodyPr wrap="square" rtlCol="0">
            <a:spAutoFit/>
          </a:bodyPr>
          <a:lstStyle/>
          <a:p>
            <a:pPr algn="ctr"/>
            <a:r>
              <a:rPr lang="en-ZA" sz="4400" dirty="0">
                <a:latin typeface="Gill Sans MT" panose="020B0502020104020203" pitchFamily="34" charset="0"/>
              </a:rPr>
              <a:t>Om in </a:t>
            </a:r>
            <a:r>
              <a:rPr lang="en-ZA" sz="4400" dirty="0" err="1">
                <a:latin typeface="Gill Sans MT" panose="020B0502020104020203" pitchFamily="34" charset="0"/>
              </a:rPr>
              <a:t>ons</a:t>
            </a:r>
            <a:r>
              <a:rPr lang="en-ZA" sz="4400" dirty="0">
                <a:latin typeface="Gill Sans MT" panose="020B0502020104020203" pitchFamily="34" charset="0"/>
              </a:rPr>
              <a:t> </a:t>
            </a:r>
            <a:r>
              <a:rPr lang="en-ZA" sz="4400" b="1" dirty="0" err="1">
                <a:latin typeface="Gill Sans MT" panose="020B0502020104020203" pitchFamily="34" charset="0"/>
              </a:rPr>
              <a:t>alledaagse</a:t>
            </a:r>
            <a:r>
              <a:rPr lang="en-ZA" sz="4400" b="1" dirty="0">
                <a:latin typeface="Gill Sans MT" panose="020B0502020104020203" pitchFamily="34" charset="0"/>
              </a:rPr>
              <a:t> </a:t>
            </a:r>
            <a:r>
              <a:rPr lang="en-ZA" sz="4400" b="1" dirty="0" err="1">
                <a:latin typeface="Gill Sans MT" panose="020B0502020104020203" pitchFamily="34" charset="0"/>
              </a:rPr>
              <a:t>wandel</a:t>
            </a:r>
            <a:r>
              <a:rPr lang="en-ZA" sz="4400" b="1" dirty="0">
                <a:latin typeface="Gill Sans MT" panose="020B0502020104020203" pitchFamily="34" charset="0"/>
              </a:rPr>
              <a:t> </a:t>
            </a:r>
            <a:r>
              <a:rPr lang="en-ZA" sz="4400" dirty="0">
                <a:latin typeface="Gill Sans MT" panose="020B0502020104020203" pitchFamily="34" charset="0"/>
              </a:rPr>
              <a:t>die pad </a:t>
            </a:r>
            <a:r>
              <a:rPr lang="en-ZA" sz="4400" dirty="0" err="1">
                <a:latin typeface="Gill Sans MT" panose="020B0502020104020203" pitchFamily="34" charset="0"/>
              </a:rPr>
              <a:t>te</a:t>
            </a:r>
            <a:r>
              <a:rPr lang="en-ZA" sz="4400" dirty="0">
                <a:latin typeface="Gill Sans MT" panose="020B0502020104020203" pitchFamily="34" charset="0"/>
              </a:rPr>
              <a:t> stap met </a:t>
            </a:r>
            <a:r>
              <a:rPr lang="en-ZA" sz="4400" b="1" dirty="0" err="1">
                <a:latin typeface="Gill Sans MT" panose="020B0502020104020203" pitchFamily="34" charset="0"/>
              </a:rPr>
              <a:t>voortdurende</a:t>
            </a:r>
            <a:r>
              <a:rPr lang="en-ZA" sz="4400" b="1" dirty="0">
                <a:latin typeface="Gill Sans MT" panose="020B0502020104020203" pitchFamily="34" charset="0"/>
              </a:rPr>
              <a:t> </a:t>
            </a:r>
            <a:r>
              <a:rPr lang="en-ZA" sz="4400" b="1" dirty="0">
                <a:solidFill>
                  <a:schemeClr val="accent2">
                    <a:lumMod val="75000"/>
                  </a:schemeClr>
                </a:solidFill>
                <a:latin typeface="Gill Sans MT" panose="020B0502020104020203" pitchFamily="34" charset="0"/>
              </a:rPr>
              <a:t>GELOOF</a:t>
            </a:r>
            <a:r>
              <a:rPr lang="en-ZA" sz="4400" b="1" dirty="0">
                <a:latin typeface="Gill Sans MT" panose="020B0502020104020203" pitchFamily="34" charset="0"/>
              </a:rPr>
              <a:t> </a:t>
            </a:r>
            <a:r>
              <a:rPr lang="en-ZA" sz="4400" dirty="0">
                <a:latin typeface="Gill Sans MT" panose="020B0502020104020203" pitchFamily="34" charset="0"/>
              </a:rPr>
              <a:t>in Jesus</a:t>
            </a:r>
          </a:p>
        </p:txBody>
      </p:sp>
      <p:sp>
        <p:nvSpPr>
          <p:cNvPr id="2" name="TextBox 1">
            <a:extLst>
              <a:ext uri="{FF2B5EF4-FFF2-40B4-BE49-F238E27FC236}">
                <a16:creationId xmlns:a16="http://schemas.microsoft.com/office/drawing/2014/main" id="{C3D35CB0-F526-025A-C4D4-1A7D1F83A278}"/>
              </a:ext>
            </a:extLst>
          </p:cNvPr>
          <p:cNvSpPr txBox="1"/>
          <p:nvPr/>
        </p:nvSpPr>
        <p:spPr>
          <a:xfrm>
            <a:off x="1083732" y="276927"/>
            <a:ext cx="10024534" cy="769441"/>
          </a:xfrm>
          <a:prstGeom prst="rect">
            <a:avLst/>
          </a:prstGeom>
          <a:noFill/>
        </p:spPr>
        <p:txBody>
          <a:bodyPr wrap="square" rtlCol="0">
            <a:spAutoFit/>
          </a:bodyPr>
          <a:lstStyle/>
          <a:p>
            <a:pPr algn="ctr"/>
            <a:r>
              <a:rPr lang="en-ZA" sz="4400" dirty="0" err="1">
                <a:latin typeface="Gill Sans MT" panose="020B0502020104020203" pitchFamily="34" charset="0"/>
              </a:rPr>
              <a:t>Waaroor</a:t>
            </a:r>
            <a:r>
              <a:rPr lang="en-ZA" sz="4400" dirty="0">
                <a:latin typeface="Gill Sans MT" panose="020B0502020104020203" pitchFamily="34" charset="0"/>
              </a:rPr>
              <a:t> </a:t>
            </a:r>
            <a:r>
              <a:rPr lang="en-ZA" sz="4400" dirty="0" err="1">
                <a:latin typeface="Gill Sans MT" panose="020B0502020104020203" pitchFamily="34" charset="0"/>
              </a:rPr>
              <a:t>gaan</a:t>
            </a:r>
            <a:r>
              <a:rPr lang="en-ZA" sz="4400" dirty="0">
                <a:latin typeface="Gill Sans MT" panose="020B0502020104020203" pitchFamily="34" charset="0"/>
              </a:rPr>
              <a:t> die </a:t>
            </a:r>
            <a:r>
              <a:rPr lang="en-ZA" sz="4400" dirty="0" err="1">
                <a:latin typeface="Gill Sans MT" panose="020B0502020104020203" pitchFamily="34" charset="0"/>
              </a:rPr>
              <a:t>Nuwe</a:t>
            </a:r>
            <a:r>
              <a:rPr lang="en-ZA" sz="4400" dirty="0">
                <a:latin typeface="Gill Sans MT" panose="020B0502020104020203" pitchFamily="34" charset="0"/>
              </a:rPr>
              <a:t> </a:t>
            </a:r>
            <a:r>
              <a:rPr lang="en-ZA" sz="4400" dirty="0" err="1">
                <a:latin typeface="Gill Sans MT" panose="020B0502020104020203" pitchFamily="34" charset="0"/>
              </a:rPr>
              <a:t>Verbonds-lewe</a:t>
            </a:r>
            <a:r>
              <a:rPr lang="en-ZA" sz="4400" dirty="0">
                <a:latin typeface="Gill Sans MT" panose="020B0502020104020203" pitchFamily="34" charset="0"/>
              </a:rPr>
              <a:t>?</a:t>
            </a:r>
          </a:p>
        </p:txBody>
      </p:sp>
    </p:spTree>
    <p:extLst>
      <p:ext uri="{BB962C8B-B14F-4D97-AF65-F5344CB8AC3E}">
        <p14:creationId xmlns:p14="http://schemas.microsoft.com/office/powerpoint/2010/main" val="313456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2Kor. 5:6-7</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3477875"/>
          </a:xfrm>
          <a:prstGeom prst="rect">
            <a:avLst/>
          </a:prstGeom>
          <a:noFill/>
        </p:spPr>
        <p:txBody>
          <a:bodyPr wrap="square" rtlCol="0">
            <a:spAutoFit/>
          </a:bodyPr>
          <a:lstStyle/>
          <a:p>
            <a:r>
              <a:rPr lang="nl-NL" sz="4400" dirty="0">
                <a:latin typeface="Gill Sans MT" panose="020B0502020104020203" pitchFamily="34" charset="0"/>
              </a:rPr>
              <a:t>Daarom is ons altyd vol moed, al weet ons dat, terwyl ons nog in die aardse liggaam woon, ons nie by die Here woon nie; </a:t>
            </a:r>
          </a:p>
          <a:p>
            <a:r>
              <a:rPr lang="nl-NL" sz="4400" dirty="0">
                <a:solidFill>
                  <a:schemeClr val="accent2">
                    <a:lumMod val="75000"/>
                  </a:schemeClr>
                </a:solidFill>
                <a:latin typeface="Gill Sans MT" panose="020B0502020104020203" pitchFamily="34" charset="0"/>
              </a:rPr>
              <a:t>want ons leef </a:t>
            </a:r>
            <a:r>
              <a:rPr lang="nl-NL" sz="4400" b="1" dirty="0">
                <a:solidFill>
                  <a:schemeClr val="accent2">
                    <a:lumMod val="75000"/>
                  </a:schemeClr>
                </a:solidFill>
                <a:latin typeface="Gill Sans MT" panose="020B0502020104020203" pitchFamily="34" charset="0"/>
              </a:rPr>
              <a:t>deur geloof</a:t>
            </a:r>
            <a:r>
              <a:rPr lang="nl-NL" sz="4400" dirty="0">
                <a:solidFill>
                  <a:schemeClr val="accent2">
                    <a:lumMod val="75000"/>
                  </a:schemeClr>
                </a:solidFill>
                <a:latin typeface="Gill Sans MT" panose="020B0502020104020203" pitchFamily="34" charset="0"/>
              </a:rPr>
              <a:t>, nie deur aanskoue nie.</a:t>
            </a:r>
          </a:p>
        </p:txBody>
      </p:sp>
    </p:spTree>
    <p:extLst>
      <p:ext uri="{BB962C8B-B14F-4D97-AF65-F5344CB8AC3E}">
        <p14:creationId xmlns:p14="http://schemas.microsoft.com/office/powerpoint/2010/main" val="17884898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D6DB920-7CAB-E61F-0BE6-FFC5228E8C83}"/>
              </a:ext>
            </a:extLst>
          </p:cNvPr>
          <p:cNvPicPr>
            <a:picLocks noChangeAspect="1"/>
          </p:cNvPicPr>
          <p:nvPr/>
        </p:nvPicPr>
        <p:blipFill>
          <a:blip r:embed="rId2"/>
          <a:stretch>
            <a:fillRect/>
          </a:stretch>
        </p:blipFill>
        <p:spPr>
          <a:xfrm>
            <a:off x="7051754" y="3429000"/>
            <a:ext cx="5140247" cy="3429000"/>
          </a:xfrm>
          <a:prstGeom prst="rect">
            <a:avLst/>
          </a:prstGeom>
        </p:spPr>
      </p:pic>
      <p:sp>
        <p:nvSpPr>
          <p:cNvPr id="5" name="TextBox 4">
            <a:extLst>
              <a:ext uri="{FF2B5EF4-FFF2-40B4-BE49-F238E27FC236}">
                <a16:creationId xmlns:a16="http://schemas.microsoft.com/office/drawing/2014/main" id="{656932A8-A5FC-CC5A-6876-B3093A9A25F9}"/>
              </a:ext>
            </a:extLst>
          </p:cNvPr>
          <p:cNvSpPr txBox="1"/>
          <p:nvPr/>
        </p:nvSpPr>
        <p:spPr>
          <a:xfrm>
            <a:off x="3327400" y="1049870"/>
            <a:ext cx="579120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4000" b="0" i="0" u="none" strike="noStrike" kern="1200" cap="none" spc="0" normalizeH="0" baseline="0" noProof="0" dirty="0">
                <a:ln>
                  <a:noFill/>
                </a:ln>
                <a:solidFill>
                  <a:srgbClr val="ED7D31">
                    <a:lumMod val="75000"/>
                  </a:srgbClr>
                </a:solidFill>
                <a:effectLst/>
                <a:uLnTx/>
                <a:uFillTx/>
                <a:latin typeface="Gill Sans MT" panose="020B0502020104020203" pitchFamily="34" charset="0"/>
                <a:ea typeface="+mn-ea"/>
                <a:cs typeface="+mn-cs"/>
              </a:rPr>
              <a:t>Jesus se </a:t>
            </a:r>
            <a:r>
              <a:rPr kumimoji="0" lang="en-ZA" sz="4000" b="0" i="0" u="none" strike="noStrike" kern="1200" cap="none" spc="0" normalizeH="0" baseline="0" noProof="0" dirty="0" err="1">
                <a:ln>
                  <a:noFill/>
                </a:ln>
                <a:solidFill>
                  <a:srgbClr val="ED7D31">
                    <a:lumMod val="75000"/>
                  </a:srgbClr>
                </a:solidFill>
                <a:effectLst/>
                <a:uLnTx/>
                <a:uFillTx/>
                <a:latin typeface="Gill Sans MT" panose="020B0502020104020203" pitchFamily="34" charset="0"/>
                <a:ea typeface="+mn-ea"/>
                <a:cs typeface="+mn-cs"/>
              </a:rPr>
              <a:t>uitdaging</a:t>
            </a:r>
            <a:r>
              <a:rPr kumimoji="0" lang="en-ZA" sz="4000" b="0" i="0" u="none" strike="noStrike" kern="1200" cap="none" spc="0" normalizeH="0" baseline="0" noProof="0" dirty="0">
                <a:ln>
                  <a:noFill/>
                </a:ln>
                <a:solidFill>
                  <a:srgbClr val="ED7D31">
                    <a:lumMod val="75000"/>
                  </a:srgbClr>
                </a:solidFill>
                <a:effectLst/>
                <a:uLnTx/>
                <a:uFillTx/>
                <a:latin typeface="Gill Sans MT" panose="020B0502020104020203" pitchFamily="34" charset="0"/>
                <a:ea typeface="+mn-ea"/>
                <a:cs typeface="+mn-cs"/>
              </a:rPr>
              <a:t> </a:t>
            </a:r>
            <a:r>
              <a:rPr kumimoji="0" lang="en-ZA" sz="4000" b="0" i="0" u="none" strike="noStrike" kern="1200" cap="none" spc="0" normalizeH="0" baseline="0" noProof="0" dirty="0" err="1">
                <a:ln>
                  <a:noFill/>
                </a:ln>
                <a:solidFill>
                  <a:srgbClr val="ED7D31">
                    <a:lumMod val="75000"/>
                  </a:srgbClr>
                </a:solidFill>
                <a:effectLst/>
                <a:uLnTx/>
                <a:uFillTx/>
                <a:latin typeface="Gill Sans MT" panose="020B0502020104020203" pitchFamily="34" charset="0"/>
                <a:ea typeface="+mn-ea"/>
                <a:cs typeface="+mn-cs"/>
              </a:rPr>
              <a:t>vir</a:t>
            </a:r>
            <a:r>
              <a:rPr kumimoji="0" lang="en-ZA" sz="4000" b="0" i="0" u="none" strike="noStrike" kern="1200" cap="none" spc="0" normalizeH="0" baseline="0" noProof="0" dirty="0">
                <a:ln>
                  <a:noFill/>
                </a:ln>
                <a:solidFill>
                  <a:srgbClr val="ED7D31">
                    <a:lumMod val="75000"/>
                  </a:srgbClr>
                </a:solidFill>
                <a:effectLst/>
                <a:uLnTx/>
                <a:uFillTx/>
                <a:latin typeface="Gill Sans MT" panose="020B0502020104020203" pitchFamily="34" charset="0"/>
                <a:ea typeface="+mn-ea"/>
                <a:cs typeface="+mn-cs"/>
              </a:rPr>
              <a:t> </a:t>
            </a:r>
            <a:r>
              <a:rPr kumimoji="0" lang="en-ZA" sz="4000" b="0" i="0" u="none" strike="noStrike" kern="1200" cap="none" spc="0" normalizeH="0" baseline="0" noProof="0" dirty="0" err="1">
                <a:ln>
                  <a:noFill/>
                </a:ln>
                <a:solidFill>
                  <a:srgbClr val="ED7D31">
                    <a:lumMod val="75000"/>
                  </a:srgbClr>
                </a:solidFill>
                <a:effectLst/>
                <a:uLnTx/>
                <a:uFillTx/>
                <a:latin typeface="Gill Sans MT" panose="020B0502020104020203" pitchFamily="34" charset="0"/>
                <a:ea typeface="+mn-ea"/>
                <a:cs typeface="+mn-cs"/>
              </a:rPr>
              <a:t>ons</a:t>
            </a:r>
            <a:r>
              <a:rPr kumimoji="0" lang="en-ZA" sz="4000" b="0" i="0" u="none" strike="noStrike" kern="1200" cap="none" spc="0" normalizeH="0" baseline="0" noProof="0" dirty="0">
                <a:ln>
                  <a:noFill/>
                </a:ln>
                <a:solidFill>
                  <a:srgbClr val="ED7D31">
                    <a:lumMod val="75000"/>
                  </a:srgbClr>
                </a:solidFill>
                <a:effectLst/>
                <a:uLnTx/>
                <a:uFillTx/>
                <a:latin typeface="Gill Sans MT" panose="020B0502020104020203" pitchFamily="34" charset="0"/>
                <a:ea typeface="+mn-ea"/>
                <a:cs typeface="+mn-cs"/>
              </a:rPr>
              <a:t>:</a:t>
            </a:r>
          </a:p>
        </p:txBody>
      </p:sp>
      <p:sp>
        <p:nvSpPr>
          <p:cNvPr id="6" name="TextBox 5">
            <a:extLst>
              <a:ext uri="{FF2B5EF4-FFF2-40B4-BE49-F238E27FC236}">
                <a16:creationId xmlns:a16="http://schemas.microsoft.com/office/drawing/2014/main" id="{228A1FA6-4AF0-D78A-E64A-D9C720B20B20}"/>
              </a:ext>
            </a:extLst>
          </p:cNvPr>
          <p:cNvSpPr txBox="1"/>
          <p:nvPr/>
        </p:nvSpPr>
        <p:spPr>
          <a:xfrm>
            <a:off x="2671233" y="2353737"/>
            <a:ext cx="684953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3600" dirty="0">
                <a:solidFill>
                  <a:prstClr val="black"/>
                </a:solidFill>
                <a:latin typeface="Gill Sans MT" panose="020B0502020104020203" pitchFamily="34" charset="0"/>
              </a:rPr>
              <a:t>LEEF </a:t>
            </a:r>
            <a:r>
              <a:rPr lang="en-ZA" sz="3600" dirty="0" err="1">
                <a:solidFill>
                  <a:prstClr val="black"/>
                </a:solidFill>
                <a:latin typeface="Gill Sans MT" panose="020B0502020104020203" pitchFamily="34" charset="0"/>
              </a:rPr>
              <a:t>deur</a:t>
            </a:r>
            <a:r>
              <a:rPr lang="en-ZA" sz="3600" dirty="0">
                <a:solidFill>
                  <a:prstClr val="black"/>
                </a:solidFill>
                <a:latin typeface="Gill Sans MT" panose="020B0502020104020203" pitchFamily="34" charset="0"/>
              </a:rPr>
              <a:t> GELOOF </a:t>
            </a:r>
          </a:p>
          <a:p>
            <a:pPr marL="0" marR="0" lvl="0" indent="0" algn="ctr" defTabSz="914400" rtl="0" eaLnBrk="1" fontAlgn="auto" latinLnBrk="0" hangingPunct="1">
              <a:lnSpc>
                <a:spcPct val="100000"/>
              </a:lnSpc>
              <a:spcBef>
                <a:spcPts val="0"/>
              </a:spcBef>
              <a:spcAft>
                <a:spcPts val="0"/>
              </a:spcAft>
              <a:buClrTx/>
              <a:buSzTx/>
              <a:buFontTx/>
              <a:buNone/>
              <a:tabLst/>
              <a:defRPr/>
            </a:pPr>
            <a:r>
              <a:rPr lang="en-ZA" sz="3600" dirty="0">
                <a:solidFill>
                  <a:prstClr val="black"/>
                </a:solidFill>
                <a:latin typeface="Gill Sans MT" panose="020B0502020104020203" pitchFamily="34" charset="0"/>
              </a:rPr>
              <a:t> NIE </a:t>
            </a:r>
            <a:r>
              <a:rPr lang="en-ZA" sz="3600" dirty="0" err="1">
                <a:solidFill>
                  <a:prstClr val="black"/>
                </a:solidFill>
                <a:latin typeface="Gill Sans MT" panose="020B0502020104020203" pitchFamily="34" charset="0"/>
              </a:rPr>
              <a:t>deur</a:t>
            </a:r>
            <a:r>
              <a:rPr lang="en-ZA" sz="3600" dirty="0">
                <a:solidFill>
                  <a:prstClr val="black"/>
                </a:solidFill>
                <a:latin typeface="Gill Sans MT" panose="020B0502020104020203" pitchFamily="34" charset="0"/>
              </a:rPr>
              <a:t> AANSKOUE </a:t>
            </a:r>
            <a:r>
              <a:rPr lang="en-ZA" sz="3600" dirty="0" err="1">
                <a:solidFill>
                  <a:prstClr val="black"/>
                </a:solidFill>
                <a:latin typeface="Gill Sans MT" panose="020B0502020104020203" pitchFamily="34" charset="0"/>
              </a:rPr>
              <a:t>nie</a:t>
            </a:r>
            <a:endParaRPr lang="en-ZA" sz="3600" dirty="0">
              <a:solidFill>
                <a:prstClr val="black"/>
              </a:solidFill>
              <a:latin typeface="Gill Sans MT" panose="020B05020201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t>
            </a:r>
            <a:r>
              <a:rPr kumimoji="0" lang="en-ZA" sz="3600" b="0" i="1" u="none" strike="noStrike" kern="1200" cap="none" spc="0" normalizeH="0" baseline="0" noProof="0" dirty="0">
                <a:ln>
                  <a:noFill/>
                </a:ln>
                <a:effectLst/>
                <a:uLnTx/>
                <a:uFillTx/>
                <a:latin typeface="Gill Sans MT" panose="020B0502020104020203" pitchFamily="34" charset="0"/>
                <a:ea typeface="+mn-ea"/>
                <a:cs typeface="+mn-cs"/>
              </a:rPr>
              <a:t>walk</a:t>
            </a:r>
            <a:r>
              <a:rPr kumimoji="0" lang="en-ZA" sz="3600" b="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by faith and not by sight</a:t>
            </a:r>
            <a:r>
              <a:rPr kumimoji="0" lang="en-ZA" sz="3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t>
            </a:r>
          </a:p>
        </p:txBody>
      </p:sp>
    </p:spTree>
    <p:extLst>
      <p:ext uri="{BB962C8B-B14F-4D97-AF65-F5344CB8AC3E}">
        <p14:creationId xmlns:p14="http://schemas.microsoft.com/office/powerpoint/2010/main" val="2435191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8CC977D-0CED-1DAF-6249-EBB13F663A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597" y="405450"/>
            <a:ext cx="11884805" cy="6387783"/>
          </a:xfrm>
          <a:prstGeom prst="rect">
            <a:avLst/>
          </a:prstGeom>
          <a:effectLst>
            <a:softEdge rad="317500"/>
          </a:effectLst>
        </p:spPr>
      </p:pic>
      <p:sp>
        <p:nvSpPr>
          <p:cNvPr id="7" name="TextBox 6">
            <a:extLst>
              <a:ext uri="{FF2B5EF4-FFF2-40B4-BE49-F238E27FC236}">
                <a16:creationId xmlns:a16="http://schemas.microsoft.com/office/drawing/2014/main" id="{AC5DD35D-D83D-4C80-4ED2-68F53C3AA70A}"/>
              </a:ext>
            </a:extLst>
          </p:cNvPr>
          <p:cNvSpPr txBox="1"/>
          <p:nvPr/>
        </p:nvSpPr>
        <p:spPr>
          <a:xfrm>
            <a:off x="2839924" y="4526658"/>
            <a:ext cx="9424547" cy="1754326"/>
          </a:xfrm>
          <a:prstGeom prst="rect">
            <a:avLst/>
          </a:prstGeom>
          <a:noFill/>
        </p:spPr>
        <p:txBody>
          <a:bodyPr wrap="square" rtlCol="0">
            <a:spAutoFit/>
          </a:bodyPr>
          <a:lstStyle/>
          <a:p>
            <a:pPr algn="ctr"/>
            <a:r>
              <a:rPr lang="en-ZA" sz="5400" dirty="0">
                <a:solidFill>
                  <a:schemeClr val="bg1"/>
                </a:solidFill>
                <a:latin typeface="Gill Sans MT" panose="020B0502020104020203" pitchFamily="34" charset="0"/>
              </a:rPr>
              <a:t>Die </a:t>
            </a:r>
            <a:r>
              <a:rPr lang="en-ZA" sz="5400" b="1" dirty="0">
                <a:solidFill>
                  <a:schemeClr val="bg1"/>
                </a:solidFill>
                <a:latin typeface="Gill Sans MT" panose="020B0502020104020203" pitchFamily="34" charset="0"/>
              </a:rPr>
              <a:t>GELOOFSREIS </a:t>
            </a:r>
            <a:r>
              <a:rPr lang="en-ZA" sz="5400" dirty="0">
                <a:solidFill>
                  <a:schemeClr val="bg1"/>
                </a:solidFill>
                <a:latin typeface="Gill Sans MT" panose="020B0502020104020203" pitchFamily="34" charset="0"/>
              </a:rPr>
              <a:t>van </a:t>
            </a:r>
          </a:p>
          <a:p>
            <a:pPr algn="ctr"/>
            <a:r>
              <a:rPr lang="en-ZA" sz="5400" dirty="0">
                <a:solidFill>
                  <a:schemeClr val="bg1"/>
                </a:solidFill>
                <a:latin typeface="Gill Sans MT" panose="020B0502020104020203" pitchFamily="34" charset="0"/>
              </a:rPr>
              <a:t>die </a:t>
            </a:r>
            <a:r>
              <a:rPr lang="en-ZA" sz="5400" dirty="0" err="1">
                <a:solidFill>
                  <a:schemeClr val="bg1"/>
                </a:solidFill>
                <a:latin typeface="Gill Sans MT" panose="020B0502020104020203" pitchFamily="34" charset="0"/>
              </a:rPr>
              <a:t>Regeringsamptenaar</a:t>
            </a:r>
            <a:endParaRPr lang="en-ZA" sz="5400" dirty="0">
              <a:solidFill>
                <a:schemeClr val="bg1"/>
              </a:solidFill>
              <a:latin typeface="Gill Sans MT" panose="020B0502020104020203" pitchFamily="34" charset="0"/>
            </a:endParaRPr>
          </a:p>
        </p:txBody>
      </p:sp>
      <p:sp>
        <p:nvSpPr>
          <p:cNvPr id="2" name="TextBox 1">
            <a:extLst>
              <a:ext uri="{FF2B5EF4-FFF2-40B4-BE49-F238E27FC236}">
                <a16:creationId xmlns:a16="http://schemas.microsoft.com/office/drawing/2014/main" id="{AA04D860-0E0E-0F95-B4EC-6578316EB270}"/>
              </a:ext>
            </a:extLst>
          </p:cNvPr>
          <p:cNvSpPr txBox="1"/>
          <p:nvPr/>
        </p:nvSpPr>
        <p:spPr>
          <a:xfrm>
            <a:off x="1156820" y="649237"/>
            <a:ext cx="9424547" cy="923330"/>
          </a:xfrm>
          <a:prstGeom prst="rect">
            <a:avLst/>
          </a:prstGeom>
          <a:noFill/>
        </p:spPr>
        <p:txBody>
          <a:bodyPr wrap="square" rtlCol="0">
            <a:spAutoFit/>
          </a:bodyPr>
          <a:lstStyle/>
          <a:p>
            <a:pPr algn="ctr"/>
            <a:r>
              <a:rPr lang="en-ZA" sz="5400" b="1" dirty="0">
                <a:solidFill>
                  <a:schemeClr val="bg1"/>
                </a:solidFill>
                <a:latin typeface="Gill Sans MT" panose="020B0502020104020203" pitchFamily="34" charset="0"/>
              </a:rPr>
              <a:t>Tweede </a:t>
            </a:r>
            <a:r>
              <a:rPr lang="en-ZA" sz="5400" b="1" dirty="0" err="1">
                <a:solidFill>
                  <a:schemeClr val="bg1"/>
                </a:solidFill>
                <a:latin typeface="Gill Sans MT" panose="020B0502020104020203" pitchFamily="34" charset="0"/>
              </a:rPr>
              <a:t>Wonderteken</a:t>
            </a:r>
            <a:r>
              <a:rPr lang="en-ZA" sz="5400" b="1" dirty="0">
                <a:solidFill>
                  <a:schemeClr val="bg1"/>
                </a:solidFill>
                <a:latin typeface="Gill Sans MT" panose="020B0502020104020203" pitchFamily="34" charset="0"/>
              </a:rPr>
              <a:t> Tema:</a:t>
            </a:r>
          </a:p>
        </p:txBody>
      </p:sp>
      <p:pic>
        <p:nvPicPr>
          <p:cNvPr id="3" name="Picture 2">
            <a:extLst>
              <a:ext uri="{FF2B5EF4-FFF2-40B4-BE49-F238E27FC236}">
                <a16:creationId xmlns:a16="http://schemas.microsoft.com/office/drawing/2014/main" id="{517489EB-7B52-7C9A-5565-8EE386E12A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036" y="484505"/>
            <a:ext cx="885784" cy="1113151"/>
          </a:xfrm>
          <a:prstGeom prst="rect">
            <a:avLst/>
          </a:prstGeom>
        </p:spPr>
      </p:pic>
    </p:spTree>
    <p:extLst>
      <p:ext uri="{BB962C8B-B14F-4D97-AF65-F5344CB8AC3E}">
        <p14:creationId xmlns:p14="http://schemas.microsoft.com/office/powerpoint/2010/main" val="2216314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5B288B-F9B9-8367-E9F9-43435C4F33FA}"/>
              </a:ext>
            </a:extLst>
          </p:cNvPr>
          <p:cNvPicPr>
            <a:picLocks noChangeAspect="1"/>
          </p:cNvPicPr>
          <p:nvPr/>
        </p:nvPicPr>
        <p:blipFill>
          <a:blip r:embed="rId2"/>
          <a:stretch>
            <a:fillRect/>
          </a:stretch>
        </p:blipFill>
        <p:spPr>
          <a:xfrm>
            <a:off x="2008477" y="296330"/>
            <a:ext cx="8587129" cy="4830260"/>
          </a:xfrm>
          <a:prstGeom prst="rect">
            <a:avLst/>
          </a:prstGeom>
          <a:effectLst>
            <a:softEdge rad="635000"/>
          </a:effectLst>
        </p:spPr>
      </p:pic>
      <p:sp>
        <p:nvSpPr>
          <p:cNvPr id="6" name="TextBox 5">
            <a:extLst>
              <a:ext uri="{FF2B5EF4-FFF2-40B4-BE49-F238E27FC236}">
                <a16:creationId xmlns:a16="http://schemas.microsoft.com/office/drawing/2014/main" id="{228A1FA6-4AF0-D78A-E64A-D9C720B20B20}"/>
              </a:ext>
            </a:extLst>
          </p:cNvPr>
          <p:cNvSpPr txBox="1"/>
          <p:nvPr/>
        </p:nvSpPr>
        <p:spPr>
          <a:xfrm>
            <a:off x="389467" y="4577643"/>
            <a:ext cx="116586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4800" dirty="0" err="1">
                <a:latin typeface="Gill Sans MT" panose="020B0502020104020203" pitchFamily="34" charset="0"/>
              </a:rPr>
              <a:t>Wanneer</a:t>
            </a:r>
            <a:r>
              <a:rPr lang="en-ZA" sz="4800" dirty="0">
                <a:latin typeface="Gill Sans MT" panose="020B0502020104020203" pitchFamily="34" charset="0"/>
              </a:rPr>
              <a:t> die </a:t>
            </a:r>
            <a:r>
              <a:rPr lang="en-ZA" sz="4800" dirty="0">
                <a:solidFill>
                  <a:schemeClr val="accent2">
                    <a:lumMod val="75000"/>
                  </a:schemeClr>
                </a:solidFill>
                <a:latin typeface="Gill Sans MT" panose="020B0502020104020203" pitchFamily="34" charset="0"/>
              </a:rPr>
              <a:t>SIGBARE</a:t>
            </a:r>
            <a:r>
              <a:rPr lang="en-ZA" sz="4800" dirty="0">
                <a:latin typeface="Gill Sans MT" panose="020B0502020104020203" pitchFamily="34" charset="0"/>
              </a:rPr>
              <a:t> </a:t>
            </a:r>
            <a:r>
              <a:rPr lang="en-ZA" sz="4800" b="1" dirty="0" err="1">
                <a:latin typeface="Gill Sans MT" panose="020B0502020104020203" pitchFamily="34" charset="0"/>
              </a:rPr>
              <a:t>voor</a:t>
            </a:r>
            <a:r>
              <a:rPr lang="en-ZA" sz="4800" dirty="0">
                <a:latin typeface="Gill Sans MT" panose="020B0502020104020203" pitchFamily="34" charset="0"/>
              </a:rPr>
              <a:t> </a:t>
            </a:r>
            <a:r>
              <a:rPr lang="en-ZA" sz="4800" dirty="0">
                <a:solidFill>
                  <a:schemeClr val="accent2">
                    <a:lumMod val="75000"/>
                  </a:schemeClr>
                </a:solidFill>
                <a:latin typeface="Gill Sans MT" panose="020B0502020104020203" pitchFamily="34" charset="0"/>
              </a:rPr>
              <a:t>GELOOF</a:t>
            </a:r>
            <a:r>
              <a:rPr lang="en-ZA" sz="4800" dirty="0">
                <a:latin typeface="Gill Sans MT" panose="020B0502020104020203" pitchFamily="34" charset="0"/>
              </a:rPr>
              <a:t> </a:t>
            </a:r>
            <a:r>
              <a:rPr lang="en-ZA" sz="4800" dirty="0" err="1">
                <a:latin typeface="Gill Sans MT" panose="020B0502020104020203" pitchFamily="34" charset="0"/>
              </a:rPr>
              <a:t>kom</a:t>
            </a:r>
            <a:endParaRPr lang="en-ZA" sz="4800" dirty="0">
              <a:latin typeface="Gill Sans MT" panose="020B05020201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ZA" sz="4800" dirty="0">
                <a:latin typeface="Gill Sans MT" panose="020B0502020104020203" pitchFamily="34" charset="0"/>
              </a:rPr>
              <a:t>=</a:t>
            </a:r>
            <a:r>
              <a:rPr lang="en-ZA" sz="4800" dirty="0">
                <a:solidFill>
                  <a:schemeClr val="accent2">
                    <a:lumMod val="75000"/>
                  </a:schemeClr>
                </a:solidFill>
                <a:latin typeface="Gill Sans MT" panose="020B0502020104020203" pitchFamily="34" charset="0"/>
              </a:rPr>
              <a:t> </a:t>
            </a:r>
            <a:r>
              <a:rPr lang="en-ZA" sz="4800" dirty="0" err="1">
                <a:latin typeface="Gill Sans MT" panose="020B0502020104020203" pitchFamily="34" charset="0"/>
              </a:rPr>
              <a:t>jy</a:t>
            </a:r>
            <a:r>
              <a:rPr lang="en-ZA" sz="4800" dirty="0">
                <a:latin typeface="Gill Sans MT" panose="020B0502020104020203" pitchFamily="34" charset="0"/>
              </a:rPr>
              <a:t> </a:t>
            </a:r>
            <a:r>
              <a:rPr lang="en-ZA" sz="4800" dirty="0" err="1">
                <a:latin typeface="Gill Sans MT" panose="020B0502020104020203" pitchFamily="34" charset="0"/>
              </a:rPr>
              <a:t>verloor</a:t>
            </a:r>
            <a:r>
              <a:rPr lang="en-ZA" sz="4800" dirty="0">
                <a:latin typeface="Gill Sans MT" panose="020B0502020104020203" pitchFamily="34" charset="0"/>
              </a:rPr>
              <a:t> </a:t>
            </a:r>
            <a:r>
              <a:rPr lang="en-ZA" sz="4800" dirty="0">
                <a:solidFill>
                  <a:schemeClr val="accent2">
                    <a:lumMod val="75000"/>
                  </a:schemeClr>
                </a:solidFill>
                <a:latin typeface="Gill Sans MT" panose="020B0502020104020203" pitchFamily="34" charset="0"/>
              </a:rPr>
              <a:t>MOED</a:t>
            </a:r>
          </a:p>
        </p:txBody>
      </p:sp>
    </p:spTree>
    <p:extLst>
      <p:ext uri="{BB962C8B-B14F-4D97-AF65-F5344CB8AC3E}">
        <p14:creationId xmlns:p14="http://schemas.microsoft.com/office/powerpoint/2010/main" val="318389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B328E31-426A-D11F-FAD8-2BCF5F69A3E4}"/>
              </a:ext>
            </a:extLst>
          </p:cNvPr>
          <p:cNvPicPr>
            <a:picLocks noChangeAspect="1"/>
          </p:cNvPicPr>
          <p:nvPr/>
        </p:nvPicPr>
        <p:blipFill>
          <a:blip r:embed="rId2"/>
          <a:stretch>
            <a:fillRect/>
          </a:stretch>
        </p:blipFill>
        <p:spPr>
          <a:xfrm>
            <a:off x="6095999" y="1374586"/>
            <a:ext cx="6096001" cy="4044079"/>
          </a:xfrm>
          <a:prstGeom prst="rect">
            <a:avLst/>
          </a:prstGeom>
        </p:spPr>
      </p:pic>
      <p:pic>
        <p:nvPicPr>
          <p:cNvPr id="8" name="Picture 7">
            <a:extLst>
              <a:ext uri="{FF2B5EF4-FFF2-40B4-BE49-F238E27FC236}">
                <a16:creationId xmlns:a16="http://schemas.microsoft.com/office/drawing/2014/main" id="{FC8720A7-F0A0-7808-EED3-F3B2EE185CF0}"/>
              </a:ext>
            </a:extLst>
          </p:cNvPr>
          <p:cNvPicPr>
            <a:picLocks noChangeAspect="1"/>
          </p:cNvPicPr>
          <p:nvPr/>
        </p:nvPicPr>
        <p:blipFill>
          <a:blip r:embed="rId3"/>
          <a:stretch>
            <a:fillRect/>
          </a:stretch>
        </p:blipFill>
        <p:spPr>
          <a:xfrm>
            <a:off x="-1" y="1374586"/>
            <a:ext cx="6096001" cy="4044079"/>
          </a:xfrm>
          <a:prstGeom prst="rect">
            <a:avLst/>
          </a:prstGeom>
        </p:spPr>
      </p:pic>
      <p:sp>
        <p:nvSpPr>
          <p:cNvPr id="7" name="TextBox 6">
            <a:extLst>
              <a:ext uri="{FF2B5EF4-FFF2-40B4-BE49-F238E27FC236}">
                <a16:creationId xmlns:a16="http://schemas.microsoft.com/office/drawing/2014/main" id="{AC5DD35D-D83D-4C80-4ED2-68F53C3AA70A}"/>
              </a:ext>
            </a:extLst>
          </p:cNvPr>
          <p:cNvSpPr txBox="1"/>
          <p:nvPr/>
        </p:nvSpPr>
        <p:spPr>
          <a:xfrm>
            <a:off x="7027675" y="2817336"/>
            <a:ext cx="2946058" cy="830997"/>
          </a:xfrm>
          <a:prstGeom prst="rect">
            <a:avLst/>
          </a:prstGeom>
          <a:noFill/>
        </p:spPr>
        <p:txBody>
          <a:bodyPr wrap="square" rtlCol="0">
            <a:spAutoFit/>
          </a:bodyPr>
          <a:lstStyle/>
          <a:p>
            <a:pPr algn="ctr"/>
            <a:r>
              <a:rPr lang="nl-NL" sz="4800" b="1" dirty="0">
                <a:latin typeface="Gill Sans MT" panose="020B0502020104020203" pitchFamily="34" charset="0"/>
              </a:rPr>
              <a:t>GELOOF</a:t>
            </a:r>
          </a:p>
        </p:txBody>
      </p:sp>
      <p:sp>
        <p:nvSpPr>
          <p:cNvPr id="9" name="TextBox 8">
            <a:extLst>
              <a:ext uri="{FF2B5EF4-FFF2-40B4-BE49-F238E27FC236}">
                <a16:creationId xmlns:a16="http://schemas.microsoft.com/office/drawing/2014/main" id="{08EF36ED-F3A4-5F69-604C-E99658D862B8}"/>
              </a:ext>
            </a:extLst>
          </p:cNvPr>
          <p:cNvSpPr txBox="1"/>
          <p:nvPr/>
        </p:nvSpPr>
        <p:spPr>
          <a:xfrm>
            <a:off x="1939524" y="2817336"/>
            <a:ext cx="3964130" cy="830997"/>
          </a:xfrm>
          <a:prstGeom prst="rect">
            <a:avLst/>
          </a:prstGeom>
          <a:noFill/>
        </p:spPr>
        <p:txBody>
          <a:bodyPr wrap="square" rtlCol="0">
            <a:spAutoFit/>
          </a:bodyPr>
          <a:lstStyle/>
          <a:p>
            <a:pPr algn="ctr"/>
            <a:r>
              <a:rPr lang="nl-NL" sz="4800" b="1" dirty="0">
                <a:latin typeface="Gill Sans MT" panose="020B0502020104020203" pitchFamily="34" charset="0"/>
              </a:rPr>
              <a:t>SIGBARE</a:t>
            </a:r>
          </a:p>
        </p:txBody>
      </p:sp>
      <p:sp>
        <p:nvSpPr>
          <p:cNvPr id="10" name="TextBox 9">
            <a:extLst>
              <a:ext uri="{FF2B5EF4-FFF2-40B4-BE49-F238E27FC236}">
                <a16:creationId xmlns:a16="http://schemas.microsoft.com/office/drawing/2014/main" id="{CFB650A6-A51C-C30C-CB1B-935C52E20BBA}"/>
              </a:ext>
            </a:extLst>
          </p:cNvPr>
          <p:cNvSpPr txBox="1"/>
          <p:nvPr/>
        </p:nvSpPr>
        <p:spPr>
          <a:xfrm>
            <a:off x="3574395" y="608338"/>
            <a:ext cx="4658519" cy="830997"/>
          </a:xfrm>
          <a:prstGeom prst="rect">
            <a:avLst/>
          </a:prstGeom>
          <a:noFill/>
        </p:spPr>
        <p:txBody>
          <a:bodyPr wrap="none" rtlCol="0">
            <a:spAutoFit/>
          </a:bodyPr>
          <a:lstStyle/>
          <a:p>
            <a:r>
              <a:rPr lang="en-ZA" sz="4800" b="1" dirty="0" err="1">
                <a:solidFill>
                  <a:schemeClr val="accent2">
                    <a:lumMod val="75000"/>
                  </a:schemeClr>
                </a:solidFill>
                <a:latin typeface="Gill Sans MT" panose="020B0502020104020203" pitchFamily="34" charset="0"/>
              </a:rPr>
              <a:t>Waaruit</a:t>
            </a:r>
            <a:r>
              <a:rPr lang="en-ZA" sz="4800" b="1" dirty="0">
                <a:solidFill>
                  <a:schemeClr val="accent2">
                    <a:lumMod val="75000"/>
                  </a:schemeClr>
                </a:solidFill>
                <a:latin typeface="Gill Sans MT" panose="020B0502020104020203" pitchFamily="34" charset="0"/>
              </a:rPr>
              <a:t> </a:t>
            </a:r>
            <a:r>
              <a:rPr lang="en-ZA" sz="4800" b="1" dirty="0" err="1">
                <a:solidFill>
                  <a:schemeClr val="accent2">
                    <a:lumMod val="75000"/>
                  </a:schemeClr>
                </a:solidFill>
                <a:latin typeface="Gill Sans MT" panose="020B0502020104020203" pitchFamily="34" charset="0"/>
              </a:rPr>
              <a:t>leef</a:t>
            </a:r>
            <a:r>
              <a:rPr lang="en-ZA" sz="4800" b="1" dirty="0">
                <a:solidFill>
                  <a:schemeClr val="accent2">
                    <a:lumMod val="75000"/>
                  </a:schemeClr>
                </a:solidFill>
                <a:latin typeface="Gill Sans MT" panose="020B0502020104020203" pitchFamily="34" charset="0"/>
              </a:rPr>
              <a:t> </a:t>
            </a:r>
            <a:r>
              <a:rPr lang="en-ZA" sz="4800" b="1" dirty="0" err="1">
                <a:solidFill>
                  <a:schemeClr val="accent2">
                    <a:lumMod val="75000"/>
                  </a:schemeClr>
                </a:solidFill>
                <a:latin typeface="Gill Sans MT" panose="020B0502020104020203" pitchFamily="34" charset="0"/>
              </a:rPr>
              <a:t>jy</a:t>
            </a:r>
            <a:r>
              <a:rPr lang="en-ZA" sz="4800" b="1" dirty="0">
                <a:solidFill>
                  <a:schemeClr val="accent2">
                    <a:lumMod val="75000"/>
                  </a:schemeClr>
                </a:solidFill>
                <a:latin typeface="Gill Sans MT" panose="020B0502020104020203" pitchFamily="34" charset="0"/>
              </a:rPr>
              <a:t>?</a:t>
            </a:r>
          </a:p>
        </p:txBody>
      </p:sp>
      <p:sp>
        <p:nvSpPr>
          <p:cNvPr id="2" name="TextBox 1">
            <a:extLst>
              <a:ext uri="{FF2B5EF4-FFF2-40B4-BE49-F238E27FC236}">
                <a16:creationId xmlns:a16="http://schemas.microsoft.com/office/drawing/2014/main" id="{0441D1ED-6097-E76C-1AC6-3173C17E43F7}"/>
              </a:ext>
            </a:extLst>
          </p:cNvPr>
          <p:cNvSpPr txBox="1"/>
          <p:nvPr/>
        </p:nvSpPr>
        <p:spPr>
          <a:xfrm>
            <a:off x="5121655" y="2817336"/>
            <a:ext cx="1908750" cy="830997"/>
          </a:xfrm>
          <a:prstGeom prst="rect">
            <a:avLst/>
          </a:prstGeom>
          <a:noFill/>
        </p:spPr>
        <p:txBody>
          <a:bodyPr wrap="square" rtlCol="0">
            <a:spAutoFit/>
          </a:bodyPr>
          <a:lstStyle/>
          <a:p>
            <a:pPr algn="ctr"/>
            <a:r>
              <a:rPr lang="nl-NL" sz="4800" i="1" dirty="0">
                <a:latin typeface="Gill Sans MT" panose="020B0502020104020203" pitchFamily="34" charset="0"/>
              </a:rPr>
              <a:t>of</a:t>
            </a:r>
          </a:p>
        </p:txBody>
      </p:sp>
    </p:spTree>
    <p:extLst>
      <p:ext uri="{BB962C8B-B14F-4D97-AF65-F5344CB8AC3E}">
        <p14:creationId xmlns:p14="http://schemas.microsoft.com/office/powerpoint/2010/main" val="2530963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4526039"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2Kor. 11:23-28</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Ek het harder gewerk, ek was meer in die tronk, ek is meer dikwels geslaan, ek was dikwels in doodsgevaar. Vyf maal het ek van die Jode die gebruiklike straf van nege en dertig houe gekry, drie maal het ek lyfstraf gekry, en een maal is ek met klippe gegooi. </a:t>
            </a:r>
          </a:p>
        </p:txBody>
      </p:sp>
    </p:spTree>
    <p:extLst>
      <p:ext uri="{BB962C8B-B14F-4D97-AF65-F5344CB8AC3E}">
        <p14:creationId xmlns:p14="http://schemas.microsoft.com/office/powerpoint/2010/main" val="1556797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4526039"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2Kor. 11:23-28</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Drie maal het ek skipbreuk gely en een maal het ek 'n dag en 'n nag in die oop see deurgebring. Ek was dikwels op reis en in gevaar: daar was gevare van riviere, gevare van rowers, gevare van my volksgenote en gevare van heidene; </a:t>
            </a:r>
          </a:p>
        </p:txBody>
      </p:sp>
    </p:spTree>
    <p:extLst>
      <p:ext uri="{BB962C8B-B14F-4D97-AF65-F5344CB8AC3E}">
        <p14:creationId xmlns:p14="http://schemas.microsoft.com/office/powerpoint/2010/main" val="686107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4526039"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2Kor. 11:23-28</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gevare in die stad en gevare in die veld; gevare op see en gevare onder vals broers. Daar was vir my harde werk en swaarkry, dikwels nagte sonder slaap, dikwels honger en dors; en dikwels was ek sonder kos, sonder skuiling of bedekking teen die koue. </a:t>
            </a:r>
          </a:p>
        </p:txBody>
      </p:sp>
    </p:spTree>
    <p:extLst>
      <p:ext uri="{BB962C8B-B14F-4D97-AF65-F5344CB8AC3E}">
        <p14:creationId xmlns:p14="http://schemas.microsoft.com/office/powerpoint/2010/main" val="3262509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4526039"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2Kor. 11:23-28</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123658"/>
          </a:xfrm>
          <a:prstGeom prst="rect">
            <a:avLst/>
          </a:prstGeom>
          <a:noFill/>
        </p:spPr>
        <p:txBody>
          <a:bodyPr wrap="square" rtlCol="0">
            <a:spAutoFit/>
          </a:bodyPr>
          <a:lstStyle/>
          <a:p>
            <a:r>
              <a:rPr lang="nl-NL" sz="4400" dirty="0">
                <a:latin typeface="Gill Sans MT" panose="020B0502020104020203" pitchFamily="34" charset="0"/>
              </a:rPr>
              <a:t>Behalwe dit alles was daar nog die daaglikse bekommernisse, die besorgdheid oor al die gemeentes.</a:t>
            </a:r>
          </a:p>
        </p:txBody>
      </p:sp>
    </p:spTree>
    <p:extLst>
      <p:ext uri="{BB962C8B-B14F-4D97-AF65-F5344CB8AC3E}">
        <p14:creationId xmlns:p14="http://schemas.microsoft.com/office/powerpoint/2010/main" val="2827218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4526039"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Gal 2:20</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3477875"/>
          </a:xfrm>
          <a:prstGeom prst="rect">
            <a:avLst/>
          </a:prstGeom>
          <a:noFill/>
        </p:spPr>
        <p:txBody>
          <a:bodyPr wrap="square" rtlCol="0">
            <a:spAutoFit/>
          </a:bodyPr>
          <a:lstStyle/>
          <a:p>
            <a:r>
              <a:rPr lang="nl-NL" sz="4400" dirty="0">
                <a:latin typeface="Gill Sans MT" panose="020B0502020104020203" pitchFamily="34" charset="0"/>
              </a:rPr>
              <a:t>Ek leef nie meer nie, maar Christus lewe in my.</a:t>
            </a:r>
          </a:p>
          <a:p>
            <a:endParaRPr lang="nl-NL" sz="4400" dirty="0">
              <a:latin typeface="Gill Sans MT" panose="020B0502020104020203" pitchFamily="34" charset="0"/>
            </a:endParaRPr>
          </a:p>
          <a:p>
            <a:r>
              <a:rPr lang="nl-NL" sz="4400" b="1" dirty="0">
                <a:latin typeface="Gill Sans MT" panose="020B0502020104020203" pitchFamily="34" charset="0"/>
              </a:rPr>
              <a:t>Die lewe wat ek nou op aarde leef</a:t>
            </a:r>
            <a:r>
              <a:rPr lang="nl-NL" sz="4400" dirty="0">
                <a:latin typeface="Gill Sans MT" panose="020B0502020104020203" pitchFamily="34" charset="0"/>
              </a:rPr>
              <a:t>, </a:t>
            </a:r>
          </a:p>
          <a:p>
            <a:r>
              <a:rPr lang="nl-NL" sz="4400" b="1" dirty="0">
                <a:solidFill>
                  <a:schemeClr val="accent2">
                    <a:lumMod val="75000"/>
                  </a:schemeClr>
                </a:solidFill>
                <a:latin typeface="Gill Sans MT" panose="020B0502020104020203" pitchFamily="34" charset="0"/>
              </a:rPr>
              <a:t>leef ek deur geloof</a:t>
            </a:r>
            <a:r>
              <a:rPr lang="nl-NL" sz="4400" dirty="0">
                <a:latin typeface="Gill Sans MT" panose="020B0502020104020203" pitchFamily="34" charset="0"/>
              </a:rPr>
              <a:t> </a:t>
            </a:r>
            <a:r>
              <a:rPr lang="nl-NL" sz="4400" dirty="0">
                <a:solidFill>
                  <a:schemeClr val="accent2">
                    <a:lumMod val="75000"/>
                  </a:schemeClr>
                </a:solidFill>
                <a:latin typeface="Gill Sans MT" panose="020B0502020104020203" pitchFamily="34" charset="0"/>
              </a:rPr>
              <a:t>in die Seun van God</a:t>
            </a:r>
          </a:p>
        </p:txBody>
      </p:sp>
    </p:spTree>
    <p:extLst>
      <p:ext uri="{BB962C8B-B14F-4D97-AF65-F5344CB8AC3E}">
        <p14:creationId xmlns:p14="http://schemas.microsoft.com/office/powerpoint/2010/main" val="16670714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1246415" y="381000"/>
            <a:ext cx="9699170" cy="769441"/>
          </a:xfrm>
          <a:prstGeom prst="rect">
            <a:avLst/>
          </a:prstGeom>
          <a:noFill/>
        </p:spPr>
        <p:txBody>
          <a:bodyPr wrap="square" rtlCol="0">
            <a:spAutoFit/>
          </a:bodyPr>
          <a:lstStyle/>
          <a:p>
            <a:pPr algn="ctr"/>
            <a:r>
              <a:rPr lang="en-ZA" sz="4400" b="1" dirty="0">
                <a:latin typeface="Gill Sans MT" panose="020B0502020104020203" pitchFamily="34" charset="0"/>
              </a:rPr>
              <a:t>Om </a:t>
            </a:r>
            <a:r>
              <a:rPr lang="en-ZA" sz="4400" b="1" dirty="0" err="1">
                <a:latin typeface="Gill Sans MT" panose="020B0502020104020203" pitchFamily="34" charset="0"/>
              </a:rPr>
              <a:t>te</a:t>
            </a:r>
            <a:r>
              <a:rPr lang="en-ZA" sz="4400" b="1" dirty="0">
                <a:latin typeface="Gill Sans MT" panose="020B0502020104020203" pitchFamily="34" charset="0"/>
              </a:rPr>
              <a:t> </a:t>
            </a:r>
            <a:r>
              <a:rPr lang="en-ZA" sz="4400" b="1" dirty="0">
                <a:solidFill>
                  <a:schemeClr val="accent2">
                    <a:lumMod val="75000"/>
                  </a:schemeClr>
                </a:solidFill>
                <a:latin typeface="Gill Sans MT" panose="020B0502020104020203" pitchFamily="34" charset="0"/>
              </a:rPr>
              <a:t>VOLHARD</a:t>
            </a:r>
            <a:r>
              <a:rPr lang="en-ZA" sz="4400" b="1" dirty="0">
                <a:latin typeface="Gill Sans MT" panose="020B0502020104020203" pitchFamily="34" charset="0"/>
              </a:rPr>
              <a:t>:  </a:t>
            </a:r>
            <a:r>
              <a:rPr lang="en-ZA" sz="4400" i="1" dirty="0">
                <a:latin typeface="Gill Sans MT" panose="020B0502020104020203" pitchFamily="34" charset="0"/>
              </a:rPr>
              <a:t>Heb</a:t>
            </a:r>
            <a:r>
              <a:rPr lang="en-ZA" sz="4000" i="1" dirty="0">
                <a:latin typeface="Gill Sans MT" panose="020B0502020104020203" pitchFamily="34" charset="0"/>
              </a:rPr>
              <a:t>. 12:2</a:t>
            </a:r>
          </a:p>
        </p:txBody>
      </p:sp>
      <p:sp>
        <p:nvSpPr>
          <p:cNvPr id="9" name="TextBox 8">
            <a:extLst>
              <a:ext uri="{FF2B5EF4-FFF2-40B4-BE49-F238E27FC236}">
                <a16:creationId xmlns:a16="http://schemas.microsoft.com/office/drawing/2014/main" id="{1A3099E9-49B1-CAF5-2D65-DF771BFD4172}"/>
              </a:ext>
            </a:extLst>
          </p:cNvPr>
          <p:cNvSpPr txBox="1"/>
          <p:nvPr/>
        </p:nvSpPr>
        <p:spPr>
          <a:xfrm>
            <a:off x="1364040" y="3009353"/>
            <a:ext cx="9379252" cy="1446550"/>
          </a:xfrm>
          <a:prstGeom prst="rect">
            <a:avLst/>
          </a:prstGeom>
          <a:noFill/>
        </p:spPr>
        <p:txBody>
          <a:bodyPr wrap="square" rtlCol="0">
            <a:spAutoFit/>
          </a:bodyPr>
          <a:lstStyle/>
          <a:p>
            <a:r>
              <a:rPr lang="nl-NL" sz="4400" dirty="0">
                <a:latin typeface="Gill Sans MT" panose="020B0502020104020203" pitchFamily="34" charset="0"/>
              </a:rPr>
              <a:t>...om ons </a:t>
            </a:r>
            <a:r>
              <a:rPr lang="nl-NL" sz="4400" b="1" dirty="0">
                <a:latin typeface="Gill Sans MT" panose="020B0502020104020203" pitchFamily="34" charset="0"/>
              </a:rPr>
              <a:t>oë</a:t>
            </a:r>
            <a:r>
              <a:rPr lang="nl-NL" sz="4400" dirty="0">
                <a:latin typeface="Gill Sans MT" panose="020B0502020104020203" pitchFamily="34" charset="0"/>
              </a:rPr>
              <a:t> </a:t>
            </a:r>
            <a:r>
              <a:rPr lang="nl-NL" sz="4400" b="1" dirty="0">
                <a:latin typeface="Gill Sans MT" panose="020B0502020104020203" pitchFamily="34" charset="0"/>
              </a:rPr>
              <a:t>gevestig</a:t>
            </a:r>
            <a:r>
              <a:rPr lang="nl-NL" sz="4400" dirty="0">
                <a:latin typeface="Gill Sans MT" panose="020B0502020104020203" pitchFamily="34" charset="0"/>
              </a:rPr>
              <a:t> te hou op </a:t>
            </a:r>
            <a:r>
              <a:rPr lang="nl-NL" sz="4400" b="1" dirty="0">
                <a:latin typeface="Gill Sans MT" panose="020B0502020104020203" pitchFamily="34" charset="0"/>
              </a:rPr>
              <a:t>Jesus</a:t>
            </a:r>
            <a:r>
              <a:rPr lang="nl-NL" sz="4400" dirty="0">
                <a:latin typeface="Gill Sans MT" panose="020B0502020104020203" pitchFamily="34" charset="0"/>
              </a:rPr>
              <a:t>, die Begin en Voleinder van die geloof...</a:t>
            </a:r>
            <a:endParaRPr lang="en-ZA" sz="4400" dirty="0">
              <a:solidFill>
                <a:srgbClr val="00B050"/>
              </a:solidFill>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473727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28A1FA6-4AF0-D78A-E64A-D9C720B20B20}"/>
              </a:ext>
            </a:extLst>
          </p:cNvPr>
          <p:cNvSpPr txBox="1"/>
          <p:nvPr/>
        </p:nvSpPr>
        <p:spPr>
          <a:xfrm>
            <a:off x="135467" y="572910"/>
            <a:ext cx="11658600"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4800" b="1" dirty="0">
                <a:latin typeface="Gill Sans MT" panose="020B0502020104020203" pitchFamily="34" charset="0"/>
              </a:rPr>
              <a:t>5 </a:t>
            </a:r>
            <a:r>
              <a:rPr lang="en-ZA" sz="4800" dirty="0" err="1">
                <a:latin typeface="Gill Sans MT" panose="020B0502020104020203" pitchFamily="34" charset="0"/>
              </a:rPr>
              <a:t>Basiese</a:t>
            </a:r>
            <a:r>
              <a:rPr lang="en-ZA" sz="4800" b="1" dirty="0">
                <a:latin typeface="Gill Sans MT" panose="020B0502020104020203" pitchFamily="34" charset="0"/>
              </a:rPr>
              <a:t> </a:t>
            </a:r>
            <a:r>
              <a:rPr lang="en-ZA" sz="4800" b="1" dirty="0" err="1">
                <a:latin typeface="Gill Sans MT" panose="020B0502020104020203" pitchFamily="34" charset="0"/>
              </a:rPr>
              <a:t>fondasies</a:t>
            </a:r>
            <a:r>
              <a:rPr lang="en-ZA" sz="4800" b="1" dirty="0">
                <a:latin typeface="Gill Sans MT" panose="020B0502020104020203" pitchFamily="34" charset="0"/>
              </a:rPr>
              <a:t> </a:t>
            </a:r>
            <a:r>
              <a:rPr lang="en-ZA" sz="4800" dirty="0">
                <a:latin typeface="Gill Sans MT" panose="020B0502020104020203" pitchFamily="34" charset="0"/>
              </a:rPr>
              <a:t>van </a:t>
            </a:r>
            <a:r>
              <a:rPr lang="en-ZA" sz="4800" b="1" dirty="0" err="1">
                <a:solidFill>
                  <a:schemeClr val="accent2">
                    <a:lumMod val="75000"/>
                  </a:schemeClr>
                </a:solidFill>
                <a:latin typeface="Gill Sans MT" panose="020B0502020104020203" pitchFamily="34" charset="0"/>
              </a:rPr>
              <a:t>wandel</a:t>
            </a:r>
            <a:r>
              <a:rPr lang="en-ZA" sz="4800" b="1" dirty="0">
                <a:solidFill>
                  <a:schemeClr val="accent2">
                    <a:lumMod val="75000"/>
                  </a:schemeClr>
                </a:solidFill>
                <a:latin typeface="Gill Sans MT" panose="020B0502020104020203" pitchFamily="34" charset="0"/>
              </a:rPr>
              <a:t> in </a:t>
            </a:r>
            <a:r>
              <a:rPr lang="en-ZA" sz="4800" b="1" dirty="0" err="1">
                <a:solidFill>
                  <a:schemeClr val="accent2">
                    <a:lumMod val="75000"/>
                  </a:schemeClr>
                </a:solidFill>
                <a:latin typeface="Gill Sans MT" panose="020B0502020104020203" pitchFamily="34" charset="0"/>
              </a:rPr>
              <a:t>geloof</a:t>
            </a:r>
            <a:r>
              <a:rPr lang="en-ZA" sz="4800" b="1" dirty="0">
                <a:solidFill>
                  <a:schemeClr val="accent2">
                    <a:lumMod val="75000"/>
                  </a:schemeClr>
                </a:solidFill>
                <a:latin typeface="Gill Sans MT" panose="020B0502020104020203" pitchFamily="34" charset="0"/>
              </a:rPr>
              <a:t> </a:t>
            </a:r>
            <a:r>
              <a:rPr lang="en-ZA" sz="4800" dirty="0" err="1">
                <a:latin typeface="Gill Sans MT" panose="020B0502020104020203" pitchFamily="34" charset="0"/>
              </a:rPr>
              <a:t>uit</a:t>
            </a:r>
            <a:r>
              <a:rPr lang="en-ZA" sz="4800" dirty="0">
                <a:latin typeface="Gill Sans MT" panose="020B0502020104020203" pitchFamily="34" charset="0"/>
              </a:rPr>
              <a:t> die </a:t>
            </a:r>
            <a:r>
              <a:rPr lang="en-ZA" sz="4800" dirty="0" err="1">
                <a:latin typeface="Gill Sans MT" panose="020B0502020104020203" pitchFamily="34" charset="0"/>
              </a:rPr>
              <a:t>verhaal</a:t>
            </a:r>
            <a:r>
              <a:rPr lang="en-ZA" sz="4800" dirty="0">
                <a:latin typeface="Gill Sans MT" panose="020B0502020104020203" pitchFamily="34" charset="0"/>
              </a:rPr>
              <a:t> van Jesus </a:t>
            </a:r>
            <a:r>
              <a:rPr lang="en-ZA" sz="4800" dirty="0" err="1">
                <a:latin typeface="Gill Sans MT" panose="020B0502020104020203" pitchFamily="34" charset="0"/>
              </a:rPr>
              <a:t>en</a:t>
            </a:r>
            <a:r>
              <a:rPr lang="en-ZA" sz="4800" dirty="0">
                <a:latin typeface="Gill Sans MT" panose="020B0502020104020203" pitchFamily="34" charset="0"/>
              </a:rPr>
              <a:t> die </a:t>
            </a:r>
            <a:r>
              <a:rPr lang="en-ZA" sz="4800" dirty="0" err="1">
                <a:latin typeface="Gill Sans MT" panose="020B0502020104020203" pitchFamily="34" charset="0"/>
              </a:rPr>
              <a:t>Regeringsamptenaar</a:t>
            </a:r>
            <a:endParaRPr lang="en-ZA" sz="4800" dirty="0">
              <a:latin typeface="Gill Sans MT" panose="020B0502020104020203" pitchFamily="34" charset="0"/>
            </a:endParaRPr>
          </a:p>
        </p:txBody>
      </p:sp>
      <p:pic>
        <p:nvPicPr>
          <p:cNvPr id="5" name="Picture 4">
            <a:extLst>
              <a:ext uri="{FF2B5EF4-FFF2-40B4-BE49-F238E27FC236}">
                <a16:creationId xmlns:a16="http://schemas.microsoft.com/office/drawing/2014/main" id="{58C12611-1436-6D32-40F8-1550D43B1A43}"/>
              </a:ext>
            </a:extLst>
          </p:cNvPr>
          <p:cNvPicPr>
            <a:picLocks noChangeAspect="1"/>
          </p:cNvPicPr>
          <p:nvPr/>
        </p:nvPicPr>
        <p:blipFill>
          <a:blip r:embed="rId2"/>
          <a:stretch>
            <a:fillRect/>
          </a:stretch>
        </p:blipFill>
        <p:spPr>
          <a:xfrm>
            <a:off x="1007659" y="3429000"/>
            <a:ext cx="1727201" cy="1727201"/>
          </a:xfrm>
          <a:prstGeom prst="rect">
            <a:avLst/>
          </a:prstGeom>
        </p:spPr>
      </p:pic>
      <p:pic>
        <p:nvPicPr>
          <p:cNvPr id="7" name="Picture 6">
            <a:extLst>
              <a:ext uri="{FF2B5EF4-FFF2-40B4-BE49-F238E27FC236}">
                <a16:creationId xmlns:a16="http://schemas.microsoft.com/office/drawing/2014/main" id="{5A830454-01C6-04AE-27D8-1907054D2847}"/>
              </a:ext>
            </a:extLst>
          </p:cNvPr>
          <p:cNvPicPr>
            <a:picLocks noChangeAspect="1"/>
          </p:cNvPicPr>
          <p:nvPr/>
        </p:nvPicPr>
        <p:blipFill>
          <a:blip r:embed="rId3"/>
          <a:stretch>
            <a:fillRect/>
          </a:stretch>
        </p:blipFill>
        <p:spPr>
          <a:xfrm rot="1973826">
            <a:off x="3180616" y="3321355"/>
            <a:ext cx="1897889" cy="1825512"/>
          </a:xfrm>
          <a:prstGeom prst="rect">
            <a:avLst/>
          </a:prstGeom>
        </p:spPr>
      </p:pic>
      <p:pic>
        <p:nvPicPr>
          <p:cNvPr id="9" name="Picture 8">
            <a:extLst>
              <a:ext uri="{FF2B5EF4-FFF2-40B4-BE49-F238E27FC236}">
                <a16:creationId xmlns:a16="http://schemas.microsoft.com/office/drawing/2014/main" id="{EAA269CF-EA78-224D-932F-8A5A8CF75CFF}"/>
              </a:ext>
            </a:extLst>
          </p:cNvPr>
          <p:cNvPicPr>
            <a:picLocks noChangeAspect="1"/>
          </p:cNvPicPr>
          <p:nvPr/>
        </p:nvPicPr>
        <p:blipFill>
          <a:blip r:embed="rId4"/>
          <a:stretch>
            <a:fillRect/>
          </a:stretch>
        </p:blipFill>
        <p:spPr>
          <a:xfrm>
            <a:off x="5524261" y="3280963"/>
            <a:ext cx="1533945" cy="1875238"/>
          </a:xfrm>
          <a:prstGeom prst="rect">
            <a:avLst/>
          </a:prstGeom>
        </p:spPr>
      </p:pic>
      <p:pic>
        <p:nvPicPr>
          <p:cNvPr id="13" name="Picture 12">
            <a:extLst>
              <a:ext uri="{FF2B5EF4-FFF2-40B4-BE49-F238E27FC236}">
                <a16:creationId xmlns:a16="http://schemas.microsoft.com/office/drawing/2014/main" id="{9B146378-7199-FF5B-943A-52B9605202F6}"/>
              </a:ext>
            </a:extLst>
          </p:cNvPr>
          <p:cNvPicPr>
            <a:picLocks noChangeAspect="1"/>
          </p:cNvPicPr>
          <p:nvPr/>
        </p:nvPicPr>
        <p:blipFill>
          <a:blip r:embed="rId5"/>
          <a:stretch>
            <a:fillRect/>
          </a:stretch>
        </p:blipFill>
        <p:spPr>
          <a:xfrm>
            <a:off x="7479728" y="3359278"/>
            <a:ext cx="1875238" cy="1875238"/>
          </a:xfrm>
          <a:prstGeom prst="rect">
            <a:avLst/>
          </a:prstGeom>
        </p:spPr>
      </p:pic>
      <p:pic>
        <p:nvPicPr>
          <p:cNvPr id="15" name="Picture 14">
            <a:extLst>
              <a:ext uri="{FF2B5EF4-FFF2-40B4-BE49-F238E27FC236}">
                <a16:creationId xmlns:a16="http://schemas.microsoft.com/office/drawing/2014/main" id="{0F4A1E64-73D5-E645-8CC6-65F65F9C1805}"/>
              </a:ext>
            </a:extLst>
          </p:cNvPr>
          <p:cNvPicPr>
            <a:picLocks noChangeAspect="1"/>
          </p:cNvPicPr>
          <p:nvPr/>
        </p:nvPicPr>
        <p:blipFill>
          <a:blip r:embed="rId6"/>
          <a:stretch>
            <a:fillRect/>
          </a:stretch>
        </p:blipFill>
        <p:spPr>
          <a:xfrm>
            <a:off x="9217447" y="3359278"/>
            <a:ext cx="2308325" cy="2308325"/>
          </a:xfrm>
          <a:prstGeom prst="rect">
            <a:avLst/>
          </a:prstGeom>
        </p:spPr>
      </p:pic>
    </p:spTree>
    <p:extLst>
      <p:ext uri="{BB962C8B-B14F-4D97-AF65-F5344CB8AC3E}">
        <p14:creationId xmlns:p14="http://schemas.microsoft.com/office/powerpoint/2010/main" val="29454461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A3099E9-49B1-CAF5-2D65-DF771BFD4172}"/>
              </a:ext>
            </a:extLst>
          </p:cNvPr>
          <p:cNvSpPr txBox="1"/>
          <p:nvPr/>
        </p:nvSpPr>
        <p:spPr>
          <a:xfrm>
            <a:off x="898372" y="1908686"/>
            <a:ext cx="10480827" cy="3477875"/>
          </a:xfrm>
          <a:prstGeom prst="rect">
            <a:avLst/>
          </a:prstGeom>
          <a:noFill/>
        </p:spPr>
        <p:txBody>
          <a:bodyPr wrap="square" rtlCol="0">
            <a:spAutoFit/>
          </a:bodyPr>
          <a:lstStyle/>
          <a:p>
            <a:r>
              <a:rPr lang="nl-NL" sz="4400" i="1" dirty="0">
                <a:latin typeface="Gill Sans MT" panose="020B0502020104020203" pitchFamily="34" charset="0"/>
              </a:rPr>
              <a:t>Joh 4:47</a:t>
            </a:r>
          </a:p>
          <a:p>
            <a:r>
              <a:rPr lang="nl-NL" sz="4400" dirty="0">
                <a:latin typeface="Gill Sans MT" panose="020B0502020104020203" pitchFamily="34" charset="0"/>
              </a:rPr>
              <a:t>Toe hy hoor dat Jesus uit Judea na Galilea toe gekom het, het hy </a:t>
            </a:r>
            <a:r>
              <a:rPr lang="nl-NL" sz="4400" dirty="0">
                <a:solidFill>
                  <a:schemeClr val="accent2">
                    <a:lumMod val="75000"/>
                  </a:schemeClr>
                </a:solidFill>
                <a:latin typeface="Gill Sans MT" panose="020B0502020104020203" pitchFamily="34" charset="0"/>
              </a:rPr>
              <a:t>na Hom toe gegaan </a:t>
            </a:r>
            <a:r>
              <a:rPr lang="nl-NL" sz="4400" dirty="0">
                <a:latin typeface="Gill Sans MT" panose="020B0502020104020203" pitchFamily="34" charset="0"/>
              </a:rPr>
              <a:t>en </a:t>
            </a:r>
            <a:r>
              <a:rPr lang="nl-NL" sz="4400" dirty="0">
                <a:solidFill>
                  <a:schemeClr val="accent2">
                    <a:lumMod val="75000"/>
                  </a:schemeClr>
                </a:solidFill>
                <a:latin typeface="Gill Sans MT" panose="020B0502020104020203" pitchFamily="34" charset="0"/>
              </a:rPr>
              <a:t>Hom gevra </a:t>
            </a:r>
            <a:r>
              <a:rPr lang="nl-NL" sz="4400" dirty="0">
                <a:latin typeface="Gill Sans MT" panose="020B0502020104020203" pitchFamily="34" charset="0"/>
              </a:rPr>
              <a:t>om te kom en sy seun gesond te maak, want hy het op sterwe gelê.</a:t>
            </a:r>
            <a:endParaRPr lang="en-ZA" sz="4400" dirty="0">
              <a:solidFill>
                <a:srgbClr val="00B050"/>
              </a:solidFill>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600202"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1: </a:t>
            </a:r>
            <a:r>
              <a:rPr lang="en-ZA" sz="4000" b="1" dirty="0" err="1">
                <a:latin typeface="Gill Sans MT" panose="020B0502020104020203" pitchFamily="34" charset="0"/>
              </a:rPr>
              <a:t>Gebed</a:t>
            </a:r>
            <a:endParaRPr lang="en-ZA" sz="4000" b="1" dirty="0">
              <a:latin typeface="Gill Sans MT" panose="020B0502020104020203" pitchFamily="34" charset="0"/>
            </a:endParaRPr>
          </a:p>
          <a:p>
            <a:r>
              <a:rPr lang="en-ZA" sz="4000" b="1" i="1" dirty="0" err="1">
                <a:solidFill>
                  <a:schemeClr val="accent2">
                    <a:lumMod val="75000"/>
                  </a:schemeClr>
                </a:solidFill>
                <a:latin typeface="Gill Sans MT" panose="020B0502020104020203" pitchFamily="34" charset="0"/>
              </a:rPr>
              <a:t>ontmoeting</a:t>
            </a:r>
            <a:r>
              <a:rPr lang="en-ZA" sz="4000" i="1" dirty="0">
                <a:latin typeface="Gill Sans MT" panose="020B0502020104020203" pitchFamily="34" charset="0"/>
              </a:rPr>
              <a:t> &amp; </a:t>
            </a:r>
            <a:r>
              <a:rPr lang="en-ZA" sz="4000" b="1" i="1" dirty="0" err="1">
                <a:solidFill>
                  <a:schemeClr val="accent2">
                    <a:lumMod val="75000"/>
                  </a:schemeClr>
                </a:solidFill>
                <a:latin typeface="Gill Sans MT" panose="020B0502020104020203" pitchFamily="34" charset="0"/>
              </a:rPr>
              <a:t>gesprekvoering</a:t>
            </a:r>
            <a:r>
              <a:rPr lang="en-ZA" sz="4000" i="1" dirty="0">
                <a:latin typeface="Gill Sans MT" panose="020B0502020104020203" pitchFamily="34" charset="0"/>
              </a:rPr>
              <a:t> met Jesus</a:t>
            </a:r>
          </a:p>
        </p:txBody>
      </p:sp>
      <p:pic>
        <p:nvPicPr>
          <p:cNvPr id="3" name="Picture 2">
            <a:extLst>
              <a:ext uri="{FF2B5EF4-FFF2-40B4-BE49-F238E27FC236}">
                <a16:creationId xmlns:a16="http://schemas.microsoft.com/office/drawing/2014/main" id="{EA6E84D9-BCD8-EE1F-1C9C-ED65D2224FD4}"/>
              </a:ext>
            </a:extLst>
          </p:cNvPr>
          <p:cNvPicPr>
            <a:picLocks noChangeAspect="1"/>
          </p:cNvPicPr>
          <p:nvPr/>
        </p:nvPicPr>
        <p:blipFill>
          <a:blip r:embed="rId2"/>
          <a:stretch>
            <a:fillRect/>
          </a:stretch>
        </p:blipFill>
        <p:spPr>
          <a:xfrm>
            <a:off x="229752" y="292872"/>
            <a:ext cx="1328115" cy="1323439"/>
          </a:xfrm>
          <a:prstGeom prst="rect">
            <a:avLst/>
          </a:prstGeom>
        </p:spPr>
      </p:pic>
    </p:spTree>
    <p:extLst>
      <p:ext uri="{BB962C8B-B14F-4D97-AF65-F5344CB8AC3E}">
        <p14:creationId xmlns:p14="http://schemas.microsoft.com/office/powerpoint/2010/main" val="3649513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4ABDC9D-8835-D39A-CE97-00AA667B93CD}"/>
              </a:ext>
            </a:extLst>
          </p:cNvPr>
          <p:cNvPicPr>
            <a:picLocks noChangeAspect="1"/>
          </p:cNvPicPr>
          <p:nvPr/>
        </p:nvPicPr>
        <p:blipFill>
          <a:blip r:embed="rId2"/>
          <a:stretch>
            <a:fillRect/>
          </a:stretch>
        </p:blipFill>
        <p:spPr>
          <a:xfrm>
            <a:off x="2120900" y="1370215"/>
            <a:ext cx="8909722" cy="5475086"/>
          </a:xfrm>
          <a:prstGeom prst="rect">
            <a:avLst/>
          </a:prstGeom>
        </p:spPr>
      </p:pic>
      <p:sp>
        <p:nvSpPr>
          <p:cNvPr id="5" name="TextBox 4">
            <a:extLst>
              <a:ext uri="{FF2B5EF4-FFF2-40B4-BE49-F238E27FC236}">
                <a16:creationId xmlns:a16="http://schemas.microsoft.com/office/drawing/2014/main" id="{656932A8-A5FC-CC5A-6876-B3093A9A25F9}"/>
              </a:ext>
            </a:extLst>
          </p:cNvPr>
          <p:cNvSpPr txBox="1"/>
          <p:nvPr/>
        </p:nvSpPr>
        <p:spPr>
          <a:xfrm>
            <a:off x="2623698" y="3184428"/>
            <a:ext cx="3712635" cy="923330"/>
          </a:xfrm>
          <a:prstGeom prst="rect">
            <a:avLst/>
          </a:prstGeom>
          <a:noFill/>
        </p:spPr>
        <p:txBody>
          <a:bodyPr wrap="square" rtlCol="0">
            <a:spAutoFit/>
          </a:bodyPr>
          <a:lstStyle/>
          <a:p>
            <a:r>
              <a:rPr lang="en-ZA" sz="4000" i="1" dirty="0">
                <a:latin typeface="Gill Sans MT" panose="020B0502020104020203" pitchFamily="34" charset="0"/>
              </a:rPr>
              <a:t>  </a:t>
            </a:r>
            <a:r>
              <a:rPr lang="en-ZA" sz="5400" b="1" i="1" dirty="0">
                <a:solidFill>
                  <a:schemeClr val="accent2">
                    <a:lumMod val="75000"/>
                  </a:schemeClr>
                </a:solidFill>
                <a:latin typeface="Gill Sans MT" panose="020B0502020104020203" pitchFamily="34" charset="0"/>
              </a:rPr>
              <a:t>GELOOF  </a:t>
            </a:r>
            <a:endParaRPr lang="en-ZA" sz="4000" i="1" dirty="0">
              <a:latin typeface="Gill Sans MT" panose="020B0502020104020203" pitchFamily="34" charset="0"/>
            </a:endParaRPr>
          </a:p>
        </p:txBody>
      </p:sp>
      <p:sp>
        <p:nvSpPr>
          <p:cNvPr id="3" name="TextBox 2">
            <a:extLst>
              <a:ext uri="{FF2B5EF4-FFF2-40B4-BE49-F238E27FC236}">
                <a16:creationId xmlns:a16="http://schemas.microsoft.com/office/drawing/2014/main" id="{4ED252DB-B2EB-3C5D-EDFB-314D28FCB0AD}"/>
              </a:ext>
            </a:extLst>
          </p:cNvPr>
          <p:cNvSpPr txBox="1"/>
          <p:nvPr/>
        </p:nvSpPr>
        <p:spPr>
          <a:xfrm>
            <a:off x="1156821" y="38405"/>
            <a:ext cx="8101480" cy="1446550"/>
          </a:xfrm>
          <a:prstGeom prst="rect">
            <a:avLst/>
          </a:prstGeom>
          <a:noFill/>
        </p:spPr>
        <p:txBody>
          <a:bodyPr wrap="square" rtlCol="0">
            <a:spAutoFit/>
          </a:bodyPr>
          <a:lstStyle/>
          <a:p>
            <a:r>
              <a:rPr lang="en-ZA" sz="4400" b="1" dirty="0">
                <a:latin typeface="Gill Sans MT" panose="020B0502020104020203" pitchFamily="34" charset="0"/>
              </a:rPr>
              <a:t>Die </a:t>
            </a:r>
            <a:r>
              <a:rPr lang="en-ZA" sz="4400" b="1" dirty="0" err="1">
                <a:latin typeface="Gill Sans MT" panose="020B0502020104020203" pitchFamily="34" charset="0"/>
              </a:rPr>
              <a:t>genesing</a:t>
            </a:r>
            <a:r>
              <a:rPr lang="en-ZA" sz="4400" b="1" dirty="0">
                <a:latin typeface="Gill Sans MT" panose="020B0502020104020203" pitchFamily="34" charset="0"/>
              </a:rPr>
              <a:t> van die </a:t>
            </a:r>
            <a:r>
              <a:rPr lang="en-ZA" sz="4400" b="1" dirty="0" err="1">
                <a:latin typeface="Gill Sans MT" panose="020B0502020104020203" pitchFamily="34" charset="0"/>
              </a:rPr>
              <a:t>regeringsampetenaar</a:t>
            </a:r>
            <a:r>
              <a:rPr lang="en-ZA" sz="4400" b="1" dirty="0">
                <a:latin typeface="Gill Sans MT" panose="020B0502020104020203" pitchFamily="34" charset="0"/>
              </a:rPr>
              <a:t> se </a:t>
            </a:r>
            <a:r>
              <a:rPr lang="en-ZA" sz="4400" b="1" dirty="0" err="1">
                <a:latin typeface="Gill Sans MT" panose="020B0502020104020203" pitchFamily="34" charset="0"/>
              </a:rPr>
              <a:t>seun</a:t>
            </a:r>
            <a:r>
              <a:rPr lang="en-ZA" sz="4400" b="1" dirty="0">
                <a:latin typeface="Gill Sans MT" panose="020B0502020104020203" pitchFamily="34" charset="0"/>
              </a:rPr>
              <a:t> </a:t>
            </a:r>
          </a:p>
        </p:txBody>
      </p:sp>
      <p:pic>
        <p:nvPicPr>
          <p:cNvPr id="4" name="Picture 3">
            <a:extLst>
              <a:ext uri="{FF2B5EF4-FFF2-40B4-BE49-F238E27FC236}">
                <a16:creationId xmlns:a16="http://schemas.microsoft.com/office/drawing/2014/main" id="{61752479-7289-A249-C728-AA100C6D51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36" y="205105"/>
            <a:ext cx="885784" cy="1113151"/>
          </a:xfrm>
          <a:prstGeom prst="rect">
            <a:avLst/>
          </a:prstGeom>
        </p:spPr>
      </p:pic>
    </p:spTree>
    <p:extLst>
      <p:ext uri="{BB962C8B-B14F-4D97-AF65-F5344CB8AC3E}">
        <p14:creationId xmlns:p14="http://schemas.microsoft.com/office/powerpoint/2010/main" val="2231230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23D25741-6546-F077-5B6B-E2C141024915}"/>
              </a:ext>
            </a:extLst>
          </p:cNvPr>
          <p:cNvSpPr txBox="1"/>
          <p:nvPr/>
        </p:nvSpPr>
        <p:spPr>
          <a:xfrm>
            <a:off x="1291166" y="2277534"/>
            <a:ext cx="9525000" cy="2123658"/>
          </a:xfrm>
          <a:prstGeom prst="rect">
            <a:avLst/>
          </a:prstGeom>
          <a:noFill/>
        </p:spPr>
        <p:txBody>
          <a:bodyPr wrap="square" rtlCol="0">
            <a:spAutoFit/>
          </a:bodyPr>
          <a:lstStyle/>
          <a:p>
            <a:pPr algn="ctr"/>
            <a:r>
              <a:rPr lang="en-ZA" sz="4400" dirty="0">
                <a:latin typeface="Gill Sans MT" panose="020B0502020104020203" pitchFamily="34" charset="0"/>
              </a:rPr>
              <a:t>Die </a:t>
            </a:r>
            <a:r>
              <a:rPr lang="en-ZA" sz="4400" dirty="0" err="1">
                <a:latin typeface="Gill Sans MT" panose="020B0502020104020203" pitchFamily="34" charset="0"/>
              </a:rPr>
              <a:t>Heilige</a:t>
            </a:r>
            <a:r>
              <a:rPr lang="en-ZA" sz="4400" dirty="0">
                <a:latin typeface="Gill Sans MT" panose="020B0502020104020203" pitchFamily="34" charset="0"/>
              </a:rPr>
              <a:t> Gees </a:t>
            </a:r>
            <a:r>
              <a:rPr lang="en-ZA" sz="4400" dirty="0" err="1">
                <a:latin typeface="Gill Sans MT" panose="020B0502020104020203" pitchFamily="34" charset="0"/>
              </a:rPr>
              <a:t>werk</a:t>
            </a:r>
            <a:r>
              <a:rPr lang="en-ZA" sz="4400" dirty="0">
                <a:latin typeface="Gill Sans MT" panose="020B0502020104020203" pitchFamily="34" charset="0"/>
              </a:rPr>
              <a:t> </a:t>
            </a:r>
            <a:r>
              <a:rPr lang="en-ZA" sz="4400" dirty="0">
                <a:solidFill>
                  <a:schemeClr val="accent2">
                    <a:lumMod val="75000"/>
                  </a:schemeClr>
                </a:solidFill>
                <a:latin typeface="Gill Sans MT" panose="020B0502020104020203" pitchFamily="34" charset="0"/>
              </a:rPr>
              <a:t>IN</a:t>
            </a:r>
            <a:r>
              <a:rPr lang="en-ZA" sz="4400" dirty="0">
                <a:latin typeface="Gill Sans MT" panose="020B0502020104020203" pitchFamily="34" charset="0"/>
              </a:rPr>
              <a:t> </a:t>
            </a:r>
            <a:r>
              <a:rPr lang="en-ZA" sz="4400" dirty="0" err="1">
                <a:latin typeface="Gill Sans MT" panose="020B0502020104020203" pitchFamily="34" charset="0"/>
              </a:rPr>
              <a:t>ons</a:t>
            </a:r>
            <a:r>
              <a:rPr lang="en-ZA" sz="4400" dirty="0">
                <a:latin typeface="Gill Sans MT" panose="020B0502020104020203" pitchFamily="34" charset="0"/>
              </a:rPr>
              <a:t> </a:t>
            </a:r>
          </a:p>
          <a:p>
            <a:pPr algn="ctr"/>
            <a:r>
              <a:rPr lang="en-ZA" sz="4400" dirty="0">
                <a:latin typeface="Gill Sans MT" panose="020B0502020104020203" pitchFamily="34" charset="0"/>
              </a:rPr>
              <a:t>om </a:t>
            </a:r>
            <a:r>
              <a:rPr lang="en-ZA" sz="4400" dirty="0" err="1">
                <a:latin typeface="Gill Sans MT" panose="020B0502020104020203" pitchFamily="34" charset="0"/>
              </a:rPr>
              <a:t>ons</a:t>
            </a:r>
            <a:r>
              <a:rPr lang="en-ZA" sz="4400" dirty="0">
                <a:latin typeface="Gill Sans MT" panose="020B0502020104020203" pitchFamily="34" charset="0"/>
              </a:rPr>
              <a:t> </a:t>
            </a:r>
            <a:r>
              <a:rPr lang="en-ZA" sz="4400" dirty="0">
                <a:solidFill>
                  <a:schemeClr val="accent2">
                    <a:lumMod val="75000"/>
                  </a:schemeClr>
                </a:solidFill>
                <a:latin typeface="Gill Sans MT" panose="020B0502020104020203" pitchFamily="34" charset="0"/>
              </a:rPr>
              <a:t>NA</a:t>
            </a:r>
            <a:r>
              <a:rPr lang="en-ZA" sz="4400" dirty="0">
                <a:latin typeface="Gill Sans MT" panose="020B0502020104020203" pitchFamily="34" charset="0"/>
              </a:rPr>
              <a:t> Jesus </a:t>
            </a:r>
            <a:r>
              <a:rPr lang="en-ZA" sz="4400" dirty="0" err="1">
                <a:latin typeface="Gill Sans MT" panose="020B0502020104020203" pitchFamily="34" charset="0"/>
              </a:rPr>
              <a:t>te</a:t>
            </a:r>
            <a:r>
              <a:rPr lang="en-ZA" sz="4400" dirty="0">
                <a:latin typeface="Gill Sans MT" panose="020B0502020104020203" pitchFamily="34" charset="0"/>
              </a:rPr>
              <a:t> </a:t>
            </a:r>
            <a:r>
              <a:rPr lang="en-ZA" sz="4400" dirty="0">
                <a:solidFill>
                  <a:schemeClr val="accent2">
                    <a:lumMod val="75000"/>
                  </a:schemeClr>
                </a:solidFill>
                <a:latin typeface="Gill Sans MT" panose="020B0502020104020203" pitchFamily="34" charset="0"/>
              </a:rPr>
              <a:t>RIG</a:t>
            </a:r>
            <a:r>
              <a:rPr lang="en-ZA" sz="4400" dirty="0">
                <a:latin typeface="Gill Sans MT" panose="020B0502020104020203" pitchFamily="34" charset="0"/>
              </a:rPr>
              <a:t> </a:t>
            </a:r>
          </a:p>
          <a:p>
            <a:pPr algn="ctr"/>
            <a:r>
              <a:rPr lang="en-ZA" sz="4400" dirty="0" err="1">
                <a:latin typeface="Gill Sans MT" panose="020B0502020104020203" pitchFamily="34" charset="0"/>
              </a:rPr>
              <a:t>sodat</a:t>
            </a:r>
            <a:r>
              <a:rPr lang="en-ZA" sz="4400" dirty="0">
                <a:latin typeface="Gill Sans MT" panose="020B0502020104020203" pitchFamily="34" charset="0"/>
              </a:rPr>
              <a:t> </a:t>
            </a:r>
            <a:r>
              <a:rPr lang="en-ZA" sz="4400" dirty="0" err="1">
                <a:latin typeface="Gill Sans MT" panose="020B0502020104020203" pitchFamily="34" charset="0"/>
              </a:rPr>
              <a:t>ons</a:t>
            </a:r>
            <a:r>
              <a:rPr lang="en-ZA" sz="4400" dirty="0">
                <a:latin typeface="Gill Sans MT" panose="020B0502020104020203" pitchFamily="34" charset="0"/>
              </a:rPr>
              <a:t> Hom </a:t>
            </a:r>
            <a:r>
              <a:rPr lang="en-ZA" sz="4400" dirty="0" err="1">
                <a:latin typeface="Gill Sans MT" panose="020B0502020104020203" pitchFamily="34" charset="0"/>
              </a:rPr>
              <a:t>kan</a:t>
            </a:r>
            <a:r>
              <a:rPr lang="en-ZA" sz="4400" dirty="0">
                <a:latin typeface="Gill Sans MT" panose="020B0502020104020203" pitchFamily="34" charset="0"/>
              </a:rPr>
              <a:t> </a:t>
            </a:r>
            <a:r>
              <a:rPr lang="en-ZA" sz="4400" dirty="0">
                <a:solidFill>
                  <a:schemeClr val="accent2">
                    <a:lumMod val="75000"/>
                  </a:schemeClr>
                </a:solidFill>
                <a:latin typeface="Gill Sans MT" panose="020B0502020104020203" pitchFamily="34" charset="0"/>
              </a:rPr>
              <a:t>LEERKEN</a:t>
            </a:r>
          </a:p>
        </p:txBody>
      </p:sp>
      <p:sp>
        <p:nvSpPr>
          <p:cNvPr id="4" name="TextBox 3">
            <a:extLst>
              <a:ext uri="{FF2B5EF4-FFF2-40B4-BE49-F238E27FC236}">
                <a16:creationId xmlns:a16="http://schemas.microsoft.com/office/drawing/2014/main" id="{A46F25F2-45B2-80C4-87BF-82E96EBACC84}"/>
              </a:ext>
            </a:extLst>
          </p:cNvPr>
          <p:cNvSpPr txBox="1"/>
          <p:nvPr/>
        </p:nvSpPr>
        <p:spPr>
          <a:xfrm>
            <a:off x="1600202"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1: </a:t>
            </a:r>
            <a:r>
              <a:rPr lang="en-ZA" sz="4000" b="1" dirty="0" err="1">
                <a:latin typeface="Gill Sans MT" panose="020B0502020104020203" pitchFamily="34" charset="0"/>
              </a:rPr>
              <a:t>Gebed</a:t>
            </a:r>
            <a:endParaRPr lang="en-ZA" sz="4000" b="1" dirty="0">
              <a:latin typeface="Gill Sans MT" panose="020B0502020104020203" pitchFamily="34" charset="0"/>
            </a:endParaRPr>
          </a:p>
          <a:p>
            <a:r>
              <a:rPr lang="en-ZA" sz="4000" b="1" i="1" dirty="0" err="1">
                <a:solidFill>
                  <a:schemeClr val="accent2">
                    <a:lumMod val="75000"/>
                  </a:schemeClr>
                </a:solidFill>
                <a:latin typeface="Gill Sans MT" panose="020B0502020104020203" pitchFamily="34" charset="0"/>
              </a:rPr>
              <a:t>ontmoeting</a:t>
            </a:r>
            <a:r>
              <a:rPr lang="en-ZA" sz="4000" i="1" dirty="0">
                <a:latin typeface="Gill Sans MT" panose="020B0502020104020203" pitchFamily="34" charset="0"/>
              </a:rPr>
              <a:t> &amp; </a:t>
            </a:r>
            <a:r>
              <a:rPr lang="en-ZA" sz="4000" b="1" i="1" dirty="0" err="1">
                <a:solidFill>
                  <a:schemeClr val="accent2">
                    <a:lumMod val="75000"/>
                  </a:schemeClr>
                </a:solidFill>
                <a:latin typeface="Gill Sans MT" panose="020B0502020104020203" pitchFamily="34" charset="0"/>
              </a:rPr>
              <a:t>gesprekvoering</a:t>
            </a:r>
            <a:r>
              <a:rPr lang="en-ZA" sz="4000" i="1" dirty="0">
                <a:latin typeface="Gill Sans MT" panose="020B0502020104020203" pitchFamily="34" charset="0"/>
              </a:rPr>
              <a:t> met Jesus</a:t>
            </a:r>
          </a:p>
        </p:txBody>
      </p:sp>
      <p:pic>
        <p:nvPicPr>
          <p:cNvPr id="5" name="Picture 4">
            <a:extLst>
              <a:ext uri="{FF2B5EF4-FFF2-40B4-BE49-F238E27FC236}">
                <a16:creationId xmlns:a16="http://schemas.microsoft.com/office/drawing/2014/main" id="{892A42C7-6B89-6BDF-EE6D-7A9ABC22E0A5}"/>
              </a:ext>
            </a:extLst>
          </p:cNvPr>
          <p:cNvPicPr>
            <a:picLocks noChangeAspect="1"/>
          </p:cNvPicPr>
          <p:nvPr/>
        </p:nvPicPr>
        <p:blipFill>
          <a:blip r:embed="rId2"/>
          <a:stretch>
            <a:fillRect/>
          </a:stretch>
        </p:blipFill>
        <p:spPr>
          <a:xfrm>
            <a:off x="229752" y="292872"/>
            <a:ext cx="1328115" cy="1323439"/>
          </a:xfrm>
          <a:prstGeom prst="rect">
            <a:avLst/>
          </a:prstGeom>
        </p:spPr>
      </p:pic>
    </p:spTree>
    <p:extLst>
      <p:ext uri="{BB962C8B-B14F-4D97-AF65-F5344CB8AC3E}">
        <p14:creationId xmlns:p14="http://schemas.microsoft.com/office/powerpoint/2010/main" val="38558634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23D25741-6546-F077-5B6B-E2C141024915}"/>
              </a:ext>
            </a:extLst>
          </p:cNvPr>
          <p:cNvSpPr txBox="1"/>
          <p:nvPr/>
        </p:nvSpPr>
        <p:spPr>
          <a:xfrm>
            <a:off x="1291166" y="2277534"/>
            <a:ext cx="9525000" cy="2800767"/>
          </a:xfrm>
          <a:prstGeom prst="rect">
            <a:avLst/>
          </a:prstGeom>
          <a:noFill/>
        </p:spPr>
        <p:txBody>
          <a:bodyPr wrap="square" rtlCol="0">
            <a:spAutoFit/>
          </a:bodyPr>
          <a:lstStyle/>
          <a:p>
            <a:pPr algn="ctr"/>
            <a:r>
              <a:rPr lang="en-ZA" sz="4400" dirty="0">
                <a:latin typeface="Gill Sans MT" panose="020B0502020104020203" pitchFamily="34" charset="0"/>
              </a:rPr>
              <a:t>Die </a:t>
            </a:r>
            <a:r>
              <a:rPr lang="en-ZA" sz="4400" dirty="0" err="1">
                <a:solidFill>
                  <a:schemeClr val="accent2">
                    <a:lumMod val="75000"/>
                  </a:schemeClr>
                </a:solidFill>
                <a:latin typeface="Gill Sans MT" panose="020B0502020104020203" pitchFamily="34" charset="0"/>
              </a:rPr>
              <a:t>aksie</a:t>
            </a:r>
            <a:r>
              <a:rPr lang="en-ZA" sz="4400" dirty="0">
                <a:latin typeface="Gill Sans MT" panose="020B0502020104020203" pitchFamily="34" charset="0"/>
              </a:rPr>
              <a:t> van die </a:t>
            </a:r>
            <a:r>
              <a:rPr lang="en-ZA" sz="4400" dirty="0" err="1">
                <a:latin typeface="Gill Sans MT" panose="020B0502020104020203" pitchFamily="34" charset="0"/>
              </a:rPr>
              <a:t>Regeringsamptenaar</a:t>
            </a:r>
            <a:r>
              <a:rPr lang="en-ZA" sz="4400" dirty="0">
                <a:latin typeface="Gill Sans MT" panose="020B0502020104020203" pitchFamily="34" charset="0"/>
              </a:rPr>
              <a:t> om </a:t>
            </a:r>
            <a:r>
              <a:rPr lang="en-ZA" sz="4400" dirty="0" err="1">
                <a:latin typeface="Gill Sans MT" panose="020B0502020104020203" pitchFamily="34" charset="0"/>
              </a:rPr>
              <a:t>sy</a:t>
            </a:r>
            <a:r>
              <a:rPr lang="en-ZA" sz="4400" dirty="0">
                <a:latin typeface="Gill Sans MT" panose="020B0502020104020203" pitchFamily="34" charset="0"/>
              </a:rPr>
              <a:t> </a:t>
            </a:r>
            <a:r>
              <a:rPr lang="en-ZA" sz="4400" dirty="0" err="1">
                <a:latin typeface="Gill Sans MT" panose="020B0502020104020203" pitchFamily="34" charset="0"/>
              </a:rPr>
              <a:t>krisis</a:t>
            </a:r>
            <a:r>
              <a:rPr lang="en-ZA" sz="4400" dirty="0">
                <a:latin typeface="Gill Sans MT" panose="020B0502020104020203" pitchFamily="34" charset="0"/>
              </a:rPr>
              <a:t> </a:t>
            </a:r>
            <a:r>
              <a:rPr lang="en-ZA" sz="4400" dirty="0" err="1">
                <a:latin typeface="Gill Sans MT" panose="020B0502020104020203" pitchFamily="34" charset="0"/>
              </a:rPr>
              <a:t>na</a:t>
            </a:r>
            <a:r>
              <a:rPr lang="en-ZA" sz="4400" dirty="0">
                <a:latin typeface="Gill Sans MT" panose="020B0502020104020203" pitchFamily="34" charset="0"/>
              </a:rPr>
              <a:t> Jesus </a:t>
            </a:r>
            <a:r>
              <a:rPr lang="en-ZA" sz="4400" dirty="0" err="1">
                <a:latin typeface="Gill Sans MT" panose="020B0502020104020203" pitchFamily="34" charset="0"/>
              </a:rPr>
              <a:t>te</a:t>
            </a:r>
            <a:r>
              <a:rPr lang="en-ZA" sz="4400" dirty="0">
                <a:latin typeface="Gill Sans MT" panose="020B0502020104020203" pitchFamily="34" charset="0"/>
              </a:rPr>
              <a:t> bring…</a:t>
            </a:r>
          </a:p>
          <a:p>
            <a:pPr algn="ctr"/>
            <a:r>
              <a:rPr lang="en-ZA" sz="4400" dirty="0">
                <a:solidFill>
                  <a:schemeClr val="accent2">
                    <a:lumMod val="75000"/>
                  </a:schemeClr>
                </a:solidFill>
                <a:latin typeface="Gill Sans MT" panose="020B0502020104020203" pitchFamily="34" charset="0"/>
              </a:rPr>
              <a:t>= </a:t>
            </a:r>
          </a:p>
          <a:p>
            <a:pPr algn="ctr"/>
            <a:r>
              <a:rPr lang="en-ZA" sz="4400" dirty="0">
                <a:latin typeface="Gill Sans MT" panose="020B0502020104020203" pitchFamily="34" charset="0"/>
              </a:rPr>
              <a:t>die begin van </a:t>
            </a:r>
            <a:r>
              <a:rPr lang="en-ZA" sz="4400" dirty="0" err="1">
                <a:latin typeface="Gill Sans MT" panose="020B0502020104020203" pitchFamily="34" charset="0"/>
              </a:rPr>
              <a:t>sy</a:t>
            </a:r>
            <a:r>
              <a:rPr lang="en-ZA" sz="4400" dirty="0">
                <a:latin typeface="Gill Sans MT" panose="020B0502020104020203" pitchFamily="34" charset="0"/>
              </a:rPr>
              <a:t> </a:t>
            </a:r>
            <a:r>
              <a:rPr lang="en-ZA" sz="4400" dirty="0">
                <a:solidFill>
                  <a:schemeClr val="accent2">
                    <a:lumMod val="75000"/>
                  </a:schemeClr>
                </a:solidFill>
                <a:latin typeface="Gill Sans MT" panose="020B0502020104020203" pitchFamily="34" charset="0"/>
              </a:rPr>
              <a:t>DEURBRAAK</a:t>
            </a:r>
          </a:p>
        </p:txBody>
      </p:sp>
      <p:sp>
        <p:nvSpPr>
          <p:cNvPr id="3" name="TextBox 2">
            <a:extLst>
              <a:ext uri="{FF2B5EF4-FFF2-40B4-BE49-F238E27FC236}">
                <a16:creationId xmlns:a16="http://schemas.microsoft.com/office/drawing/2014/main" id="{3E6CAD68-5548-65B3-CC6B-BD1A4A320681}"/>
              </a:ext>
            </a:extLst>
          </p:cNvPr>
          <p:cNvSpPr txBox="1"/>
          <p:nvPr/>
        </p:nvSpPr>
        <p:spPr>
          <a:xfrm>
            <a:off x="1600202"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1: </a:t>
            </a:r>
            <a:r>
              <a:rPr lang="en-ZA" sz="4000" b="1" dirty="0" err="1">
                <a:latin typeface="Gill Sans MT" panose="020B0502020104020203" pitchFamily="34" charset="0"/>
              </a:rPr>
              <a:t>Gebed</a:t>
            </a:r>
            <a:endParaRPr lang="en-ZA" sz="4000" b="1" dirty="0">
              <a:latin typeface="Gill Sans MT" panose="020B0502020104020203" pitchFamily="34" charset="0"/>
            </a:endParaRPr>
          </a:p>
          <a:p>
            <a:r>
              <a:rPr lang="en-ZA" sz="4000" b="1" i="1" dirty="0" err="1">
                <a:solidFill>
                  <a:schemeClr val="accent2">
                    <a:lumMod val="75000"/>
                  </a:schemeClr>
                </a:solidFill>
                <a:latin typeface="Gill Sans MT" panose="020B0502020104020203" pitchFamily="34" charset="0"/>
              </a:rPr>
              <a:t>ontmoeting</a:t>
            </a:r>
            <a:r>
              <a:rPr lang="en-ZA" sz="4000" i="1" dirty="0">
                <a:latin typeface="Gill Sans MT" panose="020B0502020104020203" pitchFamily="34" charset="0"/>
              </a:rPr>
              <a:t> &amp; </a:t>
            </a:r>
            <a:r>
              <a:rPr lang="en-ZA" sz="4000" b="1" i="1" dirty="0" err="1">
                <a:solidFill>
                  <a:schemeClr val="accent2">
                    <a:lumMod val="75000"/>
                  </a:schemeClr>
                </a:solidFill>
                <a:latin typeface="Gill Sans MT" panose="020B0502020104020203" pitchFamily="34" charset="0"/>
              </a:rPr>
              <a:t>gesprekvoering</a:t>
            </a:r>
            <a:r>
              <a:rPr lang="en-ZA" sz="4000" i="1" dirty="0">
                <a:latin typeface="Gill Sans MT" panose="020B0502020104020203" pitchFamily="34" charset="0"/>
              </a:rPr>
              <a:t> met Jesus</a:t>
            </a:r>
          </a:p>
        </p:txBody>
      </p:sp>
      <p:pic>
        <p:nvPicPr>
          <p:cNvPr id="4" name="Picture 3">
            <a:extLst>
              <a:ext uri="{FF2B5EF4-FFF2-40B4-BE49-F238E27FC236}">
                <a16:creationId xmlns:a16="http://schemas.microsoft.com/office/drawing/2014/main" id="{48EA06E1-DA5E-BDEB-1D88-946644D42F10}"/>
              </a:ext>
            </a:extLst>
          </p:cNvPr>
          <p:cNvPicPr>
            <a:picLocks noChangeAspect="1"/>
          </p:cNvPicPr>
          <p:nvPr/>
        </p:nvPicPr>
        <p:blipFill>
          <a:blip r:embed="rId2"/>
          <a:stretch>
            <a:fillRect/>
          </a:stretch>
        </p:blipFill>
        <p:spPr>
          <a:xfrm>
            <a:off x="229752" y="292872"/>
            <a:ext cx="1328115" cy="1323439"/>
          </a:xfrm>
          <a:prstGeom prst="rect">
            <a:avLst/>
          </a:prstGeom>
        </p:spPr>
      </p:pic>
    </p:spTree>
    <p:extLst>
      <p:ext uri="{BB962C8B-B14F-4D97-AF65-F5344CB8AC3E}">
        <p14:creationId xmlns:p14="http://schemas.microsoft.com/office/powerpoint/2010/main" val="9379135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Fil. 4:6-7</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Moet oor niks bekommerd wees nie, maar maak </a:t>
            </a:r>
            <a:r>
              <a:rPr lang="nl-NL" sz="4400" b="1" dirty="0">
                <a:solidFill>
                  <a:schemeClr val="accent2">
                    <a:lumMod val="75000"/>
                  </a:schemeClr>
                </a:solidFill>
                <a:latin typeface="Gill Sans MT" panose="020B0502020104020203" pitchFamily="34" charset="0"/>
              </a:rPr>
              <a:t>in alles </a:t>
            </a:r>
            <a:r>
              <a:rPr lang="nl-NL" sz="4400" dirty="0">
                <a:latin typeface="Gill Sans MT" panose="020B0502020104020203" pitchFamily="34" charset="0"/>
              </a:rPr>
              <a:t>julle versoeke deur </a:t>
            </a:r>
            <a:r>
              <a:rPr lang="nl-NL" sz="4400" b="1" dirty="0">
                <a:solidFill>
                  <a:schemeClr val="accent2">
                    <a:lumMod val="75000"/>
                  </a:schemeClr>
                </a:solidFill>
                <a:latin typeface="Gill Sans MT" panose="020B0502020104020203" pitchFamily="34" charset="0"/>
              </a:rPr>
              <a:t>gebed</a:t>
            </a:r>
            <a:r>
              <a:rPr lang="nl-NL" sz="4400" dirty="0">
                <a:latin typeface="Gill Sans MT" panose="020B0502020104020203" pitchFamily="34" charset="0"/>
              </a:rPr>
              <a:t> en smeking met danksegging aan God bekend. En die vrede van God, wat alle begrip oortref, sal in Christus Jesus oor julle harte en gedagtes waak.</a:t>
            </a:r>
          </a:p>
        </p:txBody>
      </p:sp>
    </p:spTree>
    <p:extLst>
      <p:ext uri="{BB962C8B-B14F-4D97-AF65-F5344CB8AC3E}">
        <p14:creationId xmlns:p14="http://schemas.microsoft.com/office/powerpoint/2010/main" val="4067718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Spr. 3:5-6</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Vertrou op die Here met jou hele hart </a:t>
            </a:r>
          </a:p>
          <a:p>
            <a:r>
              <a:rPr lang="nl-NL" sz="4400" dirty="0">
                <a:latin typeface="Gill Sans MT" panose="020B0502020104020203" pitchFamily="34" charset="0"/>
              </a:rPr>
              <a:t>– op jou eie insig moet jy nie staatmaak nie.  </a:t>
            </a:r>
          </a:p>
          <a:p>
            <a:r>
              <a:rPr lang="nl-NL" sz="4400" dirty="0">
                <a:solidFill>
                  <a:schemeClr val="accent2">
                    <a:lumMod val="75000"/>
                  </a:schemeClr>
                </a:solidFill>
                <a:latin typeface="Gill Sans MT" panose="020B0502020104020203" pitchFamily="34" charset="0"/>
              </a:rPr>
              <a:t>Ken Hom </a:t>
            </a:r>
            <a:r>
              <a:rPr lang="nl-NL" sz="4400" dirty="0">
                <a:latin typeface="Gill Sans MT" panose="020B0502020104020203" pitchFamily="34" charset="0"/>
              </a:rPr>
              <a:t>in </a:t>
            </a:r>
            <a:r>
              <a:rPr lang="nl-NL" sz="4400" b="1" dirty="0">
                <a:solidFill>
                  <a:schemeClr val="accent2">
                    <a:lumMod val="75000"/>
                  </a:schemeClr>
                </a:solidFill>
                <a:latin typeface="Gill Sans MT" panose="020B0502020104020203" pitchFamily="34" charset="0"/>
              </a:rPr>
              <a:t>al</a:t>
            </a:r>
            <a:r>
              <a:rPr lang="nl-NL" sz="4400" dirty="0">
                <a:solidFill>
                  <a:schemeClr val="accent2">
                    <a:lumMod val="75000"/>
                  </a:schemeClr>
                </a:solidFill>
                <a:latin typeface="Gill Sans MT" panose="020B0502020104020203" pitchFamily="34" charset="0"/>
              </a:rPr>
              <a:t> jou weë</a:t>
            </a:r>
            <a:r>
              <a:rPr lang="nl-NL" sz="4400" dirty="0">
                <a:latin typeface="Gill Sans MT" panose="020B0502020104020203" pitchFamily="34" charset="0"/>
              </a:rPr>
              <a:t>, en Hy sal jou paaie reguit maak.</a:t>
            </a:r>
          </a:p>
        </p:txBody>
      </p:sp>
    </p:spTree>
    <p:extLst>
      <p:ext uri="{BB962C8B-B14F-4D97-AF65-F5344CB8AC3E}">
        <p14:creationId xmlns:p14="http://schemas.microsoft.com/office/powerpoint/2010/main" val="1246474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Fil. 4:6-7</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Moet oor niks bekommerd wees nie, maar maak in alles julle versoeke deur gebed en smeking met danksegging aan God bekend. En die </a:t>
            </a:r>
            <a:r>
              <a:rPr lang="nl-NL" sz="4400" b="1" dirty="0">
                <a:solidFill>
                  <a:schemeClr val="accent2">
                    <a:lumMod val="75000"/>
                  </a:schemeClr>
                </a:solidFill>
                <a:latin typeface="Gill Sans MT" panose="020B0502020104020203" pitchFamily="34" charset="0"/>
              </a:rPr>
              <a:t>vrede van God</a:t>
            </a:r>
            <a:r>
              <a:rPr lang="nl-NL" sz="4400" dirty="0">
                <a:latin typeface="Gill Sans MT" panose="020B0502020104020203" pitchFamily="34" charset="0"/>
              </a:rPr>
              <a:t>, wat alle begrip oortref, sal in Christus Jesus </a:t>
            </a:r>
            <a:r>
              <a:rPr lang="nl-NL" sz="4400" dirty="0">
                <a:solidFill>
                  <a:schemeClr val="accent2">
                    <a:lumMod val="75000"/>
                  </a:schemeClr>
                </a:solidFill>
                <a:latin typeface="Gill Sans MT" panose="020B0502020104020203" pitchFamily="34" charset="0"/>
              </a:rPr>
              <a:t>oor julle harte en gedagtes waak</a:t>
            </a:r>
            <a:r>
              <a:rPr lang="nl-NL" sz="4400" dirty="0">
                <a:latin typeface="Gill Sans MT" panose="020B0502020104020203" pitchFamily="34" charset="0"/>
              </a:rPr>
              <a:t>.</a:t>
            </a:r>
          </a:p>
        </p:txBody>
      </p:sp>
    </p:spTree>
    <p:extLst>
      <p:ext uri="{BB962C8B-B14F-4D97-AF65-F5344CB8AC3E}">
        <p14:creationId xmlns:p14="http://schemas.microsoft.com/office/powerpoint/2010/main" val="4082102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Spr. 3:5-6</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Vertrou op die Here met jou hele hart </a:t>
            </a:r>
          </a:p>
          <a:p>
            <a:r>
              <a:rPr lang="nl-NL" sz="4400" dirty="0">
                <a:latin typeface="Gill Sans MT" panose="020B0502020104020203" pitchFamily="34" charset="0"/>
              </a:rPr>
              <a:t>– op jou eie insig moet jy nie staatmaak nie.  </a:t>
            </a:r>
          </a:p>
          <a:p>
            <a:r>
              <a:rPr lang="nl-NL" sz="4400" dirty="0">
                <a:latin typeface="Gill Sans MT" panose="020B0502020104020203" pitchFamily="34" charset="0"/>
              </a:rPr>
              <a:t>Ken Hom in al jou weë, en </a:t>
            </a:r>
            <a:r>
              <a:rPr lang="nl-NL" sz="4400" dirty="0">
                <a:solidFill>
                  <a:schemeClr val="accent2">
                    <a:lumMod val="75000"/>
                  </a:schemeClr>
                </a:solidFill>
                <a:latin typeface="Gill Sans MT" panose="020B0502020104020203" pitchFamily="34" charset="0"/>
              </a:rPr>
              <a:t>Hy sal jou paaie reguit maak</a:t>
            </a:r>
            <a:r>
              <a:rPr lang="nl-NL" sz="4400" dirty="0">
                <a:latin typeface="Gill Sans MT" panose="020B0502020104020203" pitchFamily="34" charset="0"/>
              </a:rPr>
              <a:t>.</a:t>
            </a:r>
          </a:p>
        </p:txBody>
      </p:sp>
    </p:spTree>
    <p:extLst>
      <p:ext uri="{BB962C8B-B14F-4D97-AF65-F5344CB8AC3E}">
        <p14:creationId xmlns:p14="http://schemas.microsoft.com/office/powerpoint/2010/main" val="10262507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A3099E9-49B1-CAF5-2D65-DF771BFD4172}"/>
              </a:ext>
            </a:extLst>
          </p:cNvPr>
          <p:cNvSpPr txBox="1"/>
          <p:nvPr/>
        </p:nvSpPr>
        <p:spPr>
          <a:xfrm>
            <a:off x="898372" y="1908686"/>
            <a:ext cx="10480827" cy="3477875"/>
          </a:xfrm>
          <a:prstGeom prst="rect">
            <a:avLst/>
          </a:prstGeom>
          <a:noFill/>
        </p:spPr>
        <p:txBody>
          <a:bodyPr wrap="square" rtlCol="0">
            <a:spAutoFit/>
          </a:bodyPr>
          <a:lstStyle/>
          <a:p>
            <a:r>
              <a:rPr lang="nl-NL" sz="4400" i="1" dirty="0">
                <a:latin typeface="Gill Sans MT" panose="020B0502020104020203" pitchFamily="34" charset="0"/>
              </a:rPr>
              <a:t>Joh 4:50</a:t>
            </a:r>
          </a:p>
          <a:p>
            <a:r>
              <a:rPr lang="nl-NL" sz="4400" dirty="0">
                <a:latin typeface="Gill Sans MT" panose="020B0502020104020203" pitchFamily="34" charset="0"/>
              </a:rPr>
              <a:t>Maar </a:t>
            </a:r>
            <a:r>
              <a:rPr lang="nl-NL" sz="4400" dirty="0">
                <a:solidFill>
                  <a:schemeClr val="accent2">
                    <a:lumMod val="75000"/>
                  </a:schemeClr>
                </a:solidFill>
                <a:latin typeface="Gill Sans MT" panose="020B0502020104020203" pitchFamily="34" charset="0"/>
              </a:rPr>
              <a:t>Jesus sê vir hom</a:t>
            </a:r>
            <a:r>
              <a:rPr lang="nl-NL" sz="4400" dirty="0">
                <a:latin typeface="Gill Sans MT" panose="020B0502020104020203" pitchFamily="34" charset="0"/>
              </a:rPr>
              <a:t>: “Gaan maar huis toe, jou seun lewe.”</a:t>
            </a:r>
          </a:p>
          <a:p>
            <a:r>
              <a:rPr lang="nl-NL" sz="4400" dirty="0">
                <a:latin typeface="Gill Sans MT" panose="020B0502020104020203" pitchFamily="34" charset="0"/>
              </a:rPr>
              <a:t>Die man het geglo wat Jesus vir hom gesê het, en gegaan. </a:t>
            </a:r>
            <a:endParaRPr lang="en-ZA" sz="4400" dirty="0">
              <a:solidFill>
                <a:srgbClr val="00B050"/>
              </a:solidFill>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947336"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2: </a:t>
            </a:r>
            <a:r>
              <a:rPr lang="en-ZA" sz="4000" b="1" dirty="0" err="1">
                <a:latin typeface="Gill Sans MT" panose="020B0502020104020203" pitchFamily="34" charset="0"/>
              </a:rPr>
              <a:t>Aanhoor</a:t>
            </a:r>
            <a:r>
              <a:rPr lang="en-ZA" sz="4000" b="1" dirty="0">
                <a:latin typeface="Gill Sans MT" panose="020B0502020104020203" pitchFamily="34" charset="0"/>
              </a:rPr>
              <a:t> van die </a:t>
            </a:r>
            <a:r>
              <a:rPr lang="en-ZA" sz="4000" b="1" dirty="0" err="1">
                <a:latin typeface="Gill Sans MT" panose="020B0502020104020203" pitchFamily="34" charset="0"/>
              </a:rPr>
              <a:t>Woord</a:t>
            </a:r>
            <a:endParaRPr lang="en-ZA" sz="4000" b="1" dirty="0">
              <a:latin typeface="Gill Sans MT" panose="020B0502020104020203" pitchFamily="34" charset="0"/>
            </a:endParaRPr>
          </a:p>
          <a:p>
            <a:r>
              <a:rPr lang="en-ZA" sz="4000" b="1" i="1" dirty="0">
                <a:solidFill>
                  <a:schemeClr val="accent2">
                    <a:lumMod val="75000"/>
                  </a:schemeClr>
                </a:solidFill>
                <a:latin typeface="Gill Sans MT" panose="020B0502020104020203" pitchFamily="34" charset="0"/>
              </a:rPr>
              <a:t>Jesus wat </a:t>
            </a:r>
            <a:r>
              <a:rPr lang="en-ZA" sz="4000" b="1" i="1" dirty="0" err="1">
                <a:solidFill>
                  <a:schemeClr val="accent2">
                    <a:lumMod val="75000"/>
                  </a:schemeClr>
                </a:solidFill>
                <a:latin typeface="Gill Sans MT" panose="020B0502020104020203" pitchFamily="34" charset="0"/>
              </a:rPr>
              <a:t>praat</a:t>
            </a:r>
            <a:r>
              <a:rPr lang="en-ZA" sz="4000" b="1" i="1" dirty="0">
                <a:solidFill>
                  <a:schemeClr val="accent2">
                    <a:lumMod val="75000"/>
                  </a:schemeClr>
                </a:solidFill>
                <a:latin typeface="Gill Sans MT" panose="020B0502020104020203" pitchFamily="34" charset="0"/>
              </a:rPr>
              <a:t> &amp; ek wat </a:t>
            </a:r>
            <a:r>
              <a:rPr lang="en-ZA" sz="4000" b="1" i="1" dirty="0" err="1">
                <a:solidFill>
                  <a:schemeClr val="accent2">
                    <a:lumMod val="75000"/>
                  </a:schemeClr>
                </a:solidFill>
                <a:latin typeface="Gill Sans MT" panose="020B0502020104020203" pitchFamily="34" charset="0"/>
              </a:rPr>
              <a:t>luister</a:t>
            </a:r>
            <a:endParaRPr lang="en-ZA" sz="4000" i="1" dirty="0">
              <a:latin typeface="Gill Sans MT" panose="020B0502020104020203" pitchFamily="34" charset="0"/>
            </a:endParaRPr>
          </a:p>
        </p:txBody>
      </p:sp>
      <p:pic>
        <p:nvPicPr>
          <p:cNvPr id="3" name="Picture 2">
            <a:extLst>
              <a:ext uri="{FF2B5EF4-FFF2-40B4-BE49-F238E27FC236}">
                <a16:creationId xmlns:a16="http://schemas.microsoft.com/office/drawing/2014/main" id="{E60D3511-56C6-79EF-381E-5445E657F732}"/>
              </a:ext>
            </a:extLst>
          </p:cNvPr>
          <p:cNvPicPr>
            <a:picLocks noChangeAspect="1"/>
          </p:cNvPicPr>
          <p:nvPr/>
        </p:nvPicPr>
        <p:blipFill>
          <a:blip r:embed="rId2"/>
          <a:stretch>
            <a:fillRect/>
          </a:stretch>
        </p:blipFill>
        <p:spPr>
          <a:xfrm rot="19396700">
            <a:off x="-91270" y="-48161"/>
            <a:ext cx="1979281" cy="1960652"/>
          </a:xfrm>
          <a:prstGeom prst="rect">
            <a:avLst/>
          </a:prstGeom>
        </p:spPr>
      </p:pic>
    </p:spTree>
    <p:extLst>
      <p:ext uri="{BB962C8B-B14F-4D97-AF65-F5344CB8AC3E}">
        <p14:creationId xmlns:p14="http://schemas.microsoft.com/office/powerpoint/2010/main" val="3264692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4E1C6D65-A601-7CE7-9B32-45AF44BE7E11}"/>
              </a:ext>
            </a:extLst>
          </p:cNvPr>
          <p:cNvSpPr txBox="1"/>
          <p:nvPr/>
        </p:nvSpPr>
        <p:spPr>
          <a:xfrm>
            <a:off x="2103968" y="2929466"/>
            <a:ext cx="8542867" cy="1446550"/>
          </a:xfrm>
          <a:prstGeom prst="rect">
            <a:avLst/>
          </a:prstGeom>
          <a:noFill/>
        </p:spPr>
        <p:txBody>
          <a:bodyPr wrap="square" rtlCol="0">
            <a:spAutoFit/>
          </a:bodyPr>
          <a:lstStyle/>
          <a:p>
            <a:pPr algn="ctr"/>
            <a:r>
              <a:rPr lang="en-ZA" sz="4400" dirty="0">
                <a:latin typeface="Gill Sans MT" panose="020B0502020104020203" pitchFamily="34" charset="0"/>
              </a:rPr>
              <a:t>JESUS = die BEGIN van GELOOF (</a:t>
            </a:r>
            <a:r>
              <a:rPr lang="en-ZA" sz="4400" dirty="0" err="1">
                <a:latin typeface="Gill Sans MT" panose="020B0502020104020203" pitchFamily="34" charset="0"/>
              </a:rPr>
              <a:t>Heb</a:t>
            </a:r>
            <a:r>
              <a:rPr lang="en-ZA" sz="4400" dirty="0">
                <a:latin typeface="Gill Sans MT" panose="020B0502020104020203" pitchFamily="34" charset="0"/>
              </a:rPr>
              <a:t> 12:2)</a:t>
            </a:r>
          </a:p>
        </p:txBody>
      </p:sp>
      <p:sp>
        <p:nvSpPr>
          <p:cNvPr id="4" name="TextBox 3">
            <a:extLst>
              <a:ext uri="{FF2B5EF4-FFF2-40B4-BE49-F238E27FC236}">
                <a16:creationId xmlns:a16="http://schemas.microsoft.com/office/drawing/2014/main" id="{3A3188F8-1545-2DF4-7DDE-1D930767660B}"/>
              </a:ext>
            </a:extLst>
          </p:cNvPr>
          <p:cNvSpPr txBox="1"/>
          <p:nvPr/>
        </p:nvSpPr>
        <p:spPr>
          <a:xfrm>
            <a:off x="1947336"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2: </a:t>
            </a:r>
            <a:r>
              <a:rPr lang="en-ZA" sz="4000" b="1" dirty="0" err="1">
                <a:latin typeface="Gill Sans MT" panose="020B0502020104020203" pitchFamily="34" charset="0"/>
              </a:rPr>
              <a:t>Aanhoor</a:t>
            </a:r>
            <a:r>
              <a:rPr lang="en-ZA" sz="4000" b="1" dirty="0">
                <a:latin typeface="Gill Sans MT" panose="020B0502020104020203" pitchFamily="34" charset="0"/>
              </a:rPr>
              <a:t> van die </a:t>
            </a:r>
            <a:r>
              <a:rPr lang="en-ZA" sz="4000" b="1" dirty="0" err="1">
                <a:latin typeface="Gill Sans MT" panose="020B0502020104020203" pitchFamily="34" charset="0"/>
              </a:rPr>
              <a:t>Woord</a:t>
            </a:r>
            <a:endParaRPr lang="en-ZA" sz="4000" b="1" dirty="0">
              <a:latin typeface="Gill Sans MT" panose="020B0502020104020203" pitchFamily="34" charset="0"/>
            </a:endParaRPr>
          </a:p>
          <a:p>
            <a:r>
              <a:rPr lang="en-ZA" sz="4000" b="1" i="1" dirty="0">
                <a:solidFill>
                  <a:schemeClr val="accent2">
                    <a:lumMod val="75000"/>
                  </a:schemeClr>
                </a:solidFill>
                <a:latin typeface="Gill Sans MT" panose="020B0502020104020203" pitchFamily="34" charset="0"/>
              </a:rPr>
              <a:t>Jesus wat </a:t>
            </a:r>
            <a:r>
              <a:rPr lang="en-ZA" sz="4000" b="1" i="1" dirty="0" err="1">
                <a:solidFill>
                  <a:schemeClr val="accent2">
                    <a:lumMod val="75000"/>
                  </a:schemeClr>
                </a:solidFill>
                <a:latin typeface="Gill Sans MT" panose="020B0502020104020203" pitchFamily="34" charset="0"/>
              </a:rPr>
              <a:t>praat</a:t>
            </a:r>
            <a:r>
              <a:rPr lang="en-ZA" sz="4000" b="1" i="1" dirty="0">
                <a:solidFill>
                  <a:schemeClr val="accent2">
                    <a:lumMod val="75000"/>
                  </a:schemeClr>
                </a:solidFill>
                <a:latin typeface="Gill Sans MT" panose="020B0502020104020203" pitchFamily="34" charset="0"/>
              </a:rPr>
              <a:t> &amp; ek wat </a:t>
            </a:r>
            <a:r>
              <a:rPr lang="en-ZA" sz="4000" b="1" i="1" dirty="0" err="1">
                <a:solidFill>
                  <a:schemeClr val="accent2">
                    <a:lumMod val="75000"/>
                  </a:schemeClr>
                </a:solidFill>
                <a:latin typeface="Gill Sans MT" panose="020B0502020104020203" pitchFamily="34" charset="0"/>
              </a:rPr>
              <a:t>luister</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5F65DD5C-62CC-92C3-6654-F8156C6892C7}"/>
              </a:ext>
            </a:extLst>
          </p:cNvPr>
          <p:cNvPicPr>
            <a:picLocks noChangeAspect="1"/>
          </p:cNvPicPr>
          <p:nvPr/>
        </p:nvPicPr>
        <p:blipFill>
          <a:blip r:embed="rId2"/>
          <a:stretch>
            <a:fillRect/>
          </a:stretch>
        </p:blipFill>
        <p:spPr>
          <a:xfrm rot="19396700">
            <a:off x="-91270" y="-48161"/>
            <a:ext cx="1979281" cy="1960652"/>
          </a:xfrm>
          <a:prstGeom prst="rect">
            <a:avLst/>
          </a:prstGeom>
        </p:spPr>
      </p:pic>
    </p:spTree>
    <p:extLst>
      <p:ext uri="{BB962C8B-B14F-4D97-AF65-F5344CB8AC3E}">
        <p14:creationId xmlns:p14="http://schemas.microsoft.com/office/powerpoint/2010/main" val="34017710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4E1C6D65-A601-7CE7-9B32-45AF44BE7E11}"/>
              </a:ext>
            </a:extLst>
          </p:cNvPr>
          <p:cNvSpPr txBox="1"/>
          <p:nvPr/>
        </p:nvSpPr>
        <p:spPr>
          <a:xfrm>
            <a:off x="1270000" y="2622183"/>
            <a:ext cx="9999134" cy="2123658"/>
          </a:xfrm>
          <a:prstGeom prst="rect">
            <a:avLst/>
          </a:prstGeom>
          <a:noFill/>
        </p:spPr>
        <p:txBody>
          <a:bodyPr wrap="square" rtlCol="0">
            <a:spAutoFit/>
          </a:bodyPr>
          <a:lstStyle/>
          <a:p>
            <a:pPr algn="ctr"/>
            <a:r>
              <a:rPr lang="en-ZA" sz="4400" dirty="0" err="1">
                <a:latin typeface="Gill Sans MT" panose="020B0502020104020203" pitchFamily="34" charset="0"/>
              </a:rPr>
              <a:t>Wanneer</a:t>
            </a:r>
            <a:r>
              <a:rPr lang="en-ZA" sz="4400" dirty="0">
                <a:latin typeface="Gill Sans MT" panose="020B0502020104020203" pitchFamily="34" charset="0"/>
              </a:rPr>
              <a:t> </a:t>
            </a:r>
            <a:r>
              <a:rPr lang="en-ZA" sz="4400" dirty="0" err="1">
                <a:latin typeface="Gill Sans MT" panose="020B0502020104020203" pitchFamily="34" charset="0"/>
              </a:rPr>
              <a:t>jy</a:t>
            </a:r>
            <a:r>
              <a:rPr lang="en-ZA" sz="4400" dirty="0">
                <a:latin typeface="Gill Sans MT" panose="020B0502020104020203" pitchFamily="34" charset="0"/>
              </a:rPr>
              <a:t> Sy </a:t>
            </a:r>
            <a:r>
              <a:rPr lang="en-ZA" sz="4400" dirty="0" err="1">
                <a:latin typeface="Gill Sans MT" panose="020B0502020104020203" pitchFamily="34" charset="0"/>
              </a:rPr>
              <a:t>Woord</a:t>
            </a:r>
            <a:r>
              <a:rPr lang="en-ZA" sz="4400" dirty="0">
                <a:latin typeface="Gill Sans MT" panose="020B0502020104020203" pitchFamily="34" charset="0"/>
              </a:rPr>
              <a:t> hoor, hoor </a:t>
            </a:r>
            <a:r>
              <a:rPr lang="en-ZA" sz="4400" dirty="0" err="1">
                <a:latin typeface="Gill Sans MT" panose="020B0502020104020203" pitchFamily="34" charset="0"/>
              </a:rPr>
              <a:t>jy</a:t>
            </a:r>
            <a:r>
              <a:rPr lang="en-ZA" sz="4400" dirty="0">
                <a:latin typeface="Gill Sans MT" panose="020B0502020104020203" pitchFamily="34" charset="0"/>
              </a:rPr>
              <a:t> Hom </a:t>
            </a:r>
          </a:p>
          <a:p>
            <a:pPr algn="ctr"/>
            <a:endParaRPr lang="en-ZA" sz="4400" dirty="0">
              <a:latin typeface="Gill Sans MT" panose="020B0502020104020203" pitchFamily="34" charset="0"/>
            </a:endParaRPr>
          </a:p>
          <a:p>
            <a:pPr algn="ctr"/>
            <a:r>
              <a:rPr lang="en-ZA" sz="4400" dirty="0">
                <a:latin typeface="Gill Sans MT" panose="020B0502020104020203" pitchFamily="34" charset="0"/>
              </a:rPr>
              <a:t>Jesus is die </a:t>
            </a:r>
            <a:r>
              <a:rPr lang="en-ZA" sz="4400" dirty="0" err="1">
                <a:latin typeface="Gill Sans MT" panose="020B0502020104020203" pitchFamily="34" charset="0"/>
              </a:rPr>
              <a:t>Woord</a:t>
            </a:r>
            <a:r>
              <a:rPr lang="en-ZA" sz="4400" dirty="0">
                <a:latin typeface="Gill Sans MT" panose="020B0502020104020203" pitchFamily="34" charset="0"/>
              </a:rPr>
              <a:t> (Joh 1:1)</a:t>
            </a:r>
          </a:p>
        </p:txBody>
      </p:sp>
      <p:sp>
        <p:nvSpPr>
          <p:cNvPr id="4" name="TextBox 3">
            <a:extLst>
              <a:ext uri="{FF2B5EF4-FFF2-40B4-BE49-F238E27FC236}">
                <a16:creationId xmlns:a16="http://schemas.microsoft.com/office/drawing/2014/main" id="{C64D3609-90E5-8808-DB08-E08BDB05D1EE}"/>
              </a:ext>
            </a:extLst>
          </p:cNvPr>
          <p:cNvSpPr txBox="1"/>
          <p:nvPr/>
        </p:nvSpPr>
        <p:spPr>
          <a:xfrm>
            <a:off x="1947336"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2: </a:t>
            </a:r>
            <a:r>
              <a:rPr lang="en-ZA" sz="4000" b="1" dirty="0" err="1">
                <a:latin typeface="Gill Sans MT" panose="020B0502020104020203" pitchFamily="34" charset="0"/>
              </a:rPr>
              <a:t>Aanhoor</a:t>
            </a:r>
            <a:r>
              <a:rPr lang="en-ZA" sz="4000" b="1" dirty="0">
                <a:latin typeface="Gill Sans MT" panose="020B0502020104020203" pitchFamily="34" charset="0"/>
              </a:rPr>
              <a:t> van die </a:t>
            </a:r>
            <a:r>
              <a:rPr lang="en-ZA" sz="4000" b="1" dirty="0" err="1">
                <a:latin typeface="Gill Sans MT" panose="020B0502020104020203" pitchFamily="34" charset="0"/>
              </a:rPr>
              <a:t>Woord</a:t>
            </a:r>
            <a:endParaRPr lang="en-ZA" sz="4000" b="1" dirty="0">
              <a:latin typeface="Gill Sans MT" panose="020B0502020104020203" pitchFamily="34" charset="0"/>
            </a:endParaRPr>
          </a:p>
          <a:p>
            <a:r>
              <a:rPr lang="en-ZA" sz="4000" b="1" i="1" dirty="0">
                <a:solidFill>
                  <a:schemeClr val="accent2">
                    <a:lumMod val="75000"/>
                  </a:schemeClr>
                </a:solidFill>
                <a:latin typeface="Gill Sans MT" panose="020B0502020104020203" pitchFamily="34" charset="0"/>
              </a:rPr>
              <a:t>Jesus wat </a:t>
            </a:r>
            <a:r>
              <a:rPr lang="en-ZA" sz="4000" b="1" i="1" dirty="0" err="1">
                <a:solidFill>
                  <a:schemeClr val="accent2">
                    <a:lumMod val="75000"/>
                  </a:schemeClr>
                </a:solidFill>
                <a:latin typeface="Gill Sans MT" panose="020B0502020104020203" pitchFamily="34" charset="0"/>
              </a:rPr>
              <a:t>praat</a:t>
            </a:r>
            <a:r>
              <a:rPr lang="en-ZA" sz="4000" b="1" i="1" dirty="0">
                <a:solidFill>
                  <a:schemeClr val="accent2">
                    <a:lumMod val="75000"/>
                  </a:schemeClr>
                </a:solidFill>
                <a:latin typeface="Gill Sans MT" panose="020B0502020104020203" pitchFamily="34" charset="0"/>
              </a:rPr>
              <a:t> &amp; ek wat </a:t>
            </a:r>
            <a:r>
              <a:rPr lang="en-ZA" sz="4000" b="1" i="1" dirty="0" err="1">
                <a:solidFill>
                  <a:schemeClr val="accent2">
                    <a:lumMod val="75000"/>
                  </a:schemeClr>
                </a:solidFill>
                <a:latin typeface="Gill Sans MT" panose="020B0502020104020203" pitchFamily="34" charset="0"/>
              </a:rPr>
              <a:t>luister</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8C79E594-9E99-3AF8-FEB1-F7ECF37B6D44}"/>
              </a:ext>
            </a:extLst>
          </p:cNvPr>
          <p:cNvPicPr>
            <a:picLocks noChangeAspect="1"/>
          </p:cNvPicPr>
          <p:nvPr/>
        </p:nvPicPr>
        <p:blipFill>
          <a:blip r:embed="rId2"/>
          <a:stretch>
            <a:fillRect/>
          </a:stretch>
        </p:blipFill>
        <p:spPr>
          <a:xfrm rot="19396700">
            <a:off x="-91270" y="-48161"/>
            <a:ext cx="1979281" cy="1960652"/>
          </a:xfrm>
          <a:prstGeom prst="rect">
            <a:avLst/>
          </a:prstGeom>
        </p:spPr>
      </p:pic>
    </p:spTree>
    <p:extLst>
      <p:ext uri="{BB962C8B-B14F-4D97-AF65-F5344CB8AC3E}">
        <p14:creationId xmlns:p14="http://schemas.microsoft.com/office/powerpoint/2010/main" val="24128883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4E1C6D65-A601-7CE7-9B32-45AF44BE7E11}"/>
              </a:ext>
            </a:extLst>
          </p:cNvPr>
          <p:cNvSpPr txBox="1"/>
          <p:nvPr/>
        </p:nvSpPr>
        <p:spPr>
          <a:xfrm>
            <a:off x="804333" y="2028616"/>
            <a:ext cx="9999134" cy="2800767"/>
          </a:xfrm>
          <a:prstGeom prst="rect">
            <a:avLst/>
          </a:prstGeom>
          <a:noFill/>
        </p:spPr>
        <p:txBody>
          <a:bodyPr wrap="square" rtlCol="0">
            <a:spAutoFit/>
          </a:bodyPr>
          <a:lstStyle/>
          <a:p>
            <a:r>
              <a:rPr lang="en-ZA" sz="4400" i="1" dirty="0">
                <a:latin typeface="Gill Sans MT" panose="020B0502020104020203" pitchFamily="34" charset="0"/>
              </a:rPr>
              <a:t>Rom 10:17</a:t>
            </a:r>
          </a:p>
          <a:p>
            <a:r>
              <a:rPr lang="en-ZA" sz="4400" dirty="0">
                <a:latin typeface="Gill Sans MT" panose="020B0502020104020203" pitchFamily="34" charset="0"/>
              </a:rPr>
              <a:t>Die </a:t>
            </a:r>
            <a:r>
              <a:rPr lang="en-ZA" sz="4400" dirty="0" err="1">
                <a:latin typeface="Gill Sans MT" panose="020B0502020104020203" pitchFamily="34" charset="0"/>
              </a:rPr>
              <a:t>geloof</a:t>
            </a:r>
            <a:r>
              <a:rPr lang="en-ZA" sz="4400" dirty="0">
                <a:latin typeface="Gill Sans MT" panose="020B0502020104020203" pitchFamily="34" charset="0"/>
              </a:rPr>
              <a:t> </a:t>
            </a:r>
            <a:r>
              <a:rPr lang="en-ZA" sz="4400" dirty="0" err="1">
                <a:latin typeface="Gill Sans MT" panose="020B0502020104020203" pitchFamily="34" charset="0"/>
              </a:rPr>
              <a:t>kom</a:t>
            </a:r>
            <a:r>
              <a:rPr lang="en-ZA" sz="4400" dirty="0">
                <a:latin typeface="Gill Sans MT" panose="020B0502020104020203" pitchFamily="34" charset="0"/>
              </a:rPr>
              <a:t> </a:t>
            </a:r>
            <a:r>
              <a:rPr lang="en-ZA" sz="4400" dirty="0" err="1">
                <a:latin typeface="Gill Sans MT" panose="020B0502020104020203" pitchFamily="34" charset="0"/>
              </a:rPr>
              <a:t>dus</a:t>
            </a:r>
            <a:r>
              <a:rPr lang="en-ZA" sz="4400" dirty="0">
                <a:latin typeface="Gill Sans MT" panose="020B0502020104020203" pitchFamily="34" charset="0"/>
              </a:rPr>
              <a:t> </a:t>
            </a:r>
            <a:r>
              <a:rPr lang="en-ZA" sz="4400" dirty="0" err="1">
                <a:latin typeface="Gill Sans MT" panose="020B0502020104020203" pitchFamily="34" charset="0"/>
              </a:rPr>
              <a:t>deur</a:t>
            </a:r>
            <a:r>
              <a:rPr lang="en-ZA" sz="4400" dirty="0">
                <a:latin typeface="Gill Sans MT" panose="020B0502020104020203" pitchFamily="34" charset="0"/>
              </a:rPr>
              <a:t> die </a:t>
            </a:r>
            <a:r>
              <a:rPr lang="en-ZA" sz="4400" dirty="0" err="1">
                <a:latin typeface="Gill Sans MT" panose="020B0502020104020203" pitchFamily="34" charset="0"/>
              </a:rPr>
              <a:t>prediking</a:t>
            </a:r>
            <a:r>
              <a:rPr lang="en-ZA" sz="4400" dirty="0">
                <a:latin typeface="Gill Sans MT" panose="020B0502020104020203" pitchFamily="34" charset="0"/>
              </a:rPr>
              <a:t> wat ‘n </a:t>
            </a:r>
            <a:r>
              <a:rPr lang="en-ZA" sz="4400" dirty="0" err="1">
                <a:latin typeface="Gill Sans MT" panose="020B0502020104020203" pitchFamily="34" charset="0"/>
              </a:rPr>
              <a:t>mens</a:t>
            </a:r>
            <a:r>
              <a:rPr lang="en-ZA" sz="4400" dirty="0">
                <a:latin typeface="Gill Sans MT" panose="020B0502020104020203" pitchFamily="34" charset="0"/>
              </a:rPr>
              <a:t> hoor, </a:t>
            </a:r>
            <a:r>
              <a:rPr lang="en-ZA" sz="4400" dirty="0" err="1">
                <a:latin typeface="Gill Sans MT" panose="020B0502020104020203" pitchFamily="34" charset="0"/>
              </a:rPr>
              <a:t>en</a:t>
            </a:r>
            <a:r>
              <a:rPr lang="en-ZA" sz="4400" dirty="0">
                <a:latin typeface="Gill Sans MT" panose="020B0502020104020203" pitchFamily="34" charset="0"/>
              </a:rPr>
              <a:t> die </a:t>
            </a:r>
            <a:r>
              <a:rPr lang="en-ZA" sz="4400" dirty="0" err="1">
                <a:latin typeface="Gill Sans MT" panose="020B0502020104020203" pitchFamily="34" charset="0"/>
              </a:rPr>
              <a:t>prediking</a:t>
            </a:r>
            <a:r>
              <a:rPr lang="en-ZA" sz="4400" dirty="0">
                <a:latin typeface="Gill Sans MT" panose="020B0502020104020203" pitchFamily="34" charset="0"/>
              </a:rPr>
              <a:t> wat </a:t>
            </a:r>
            <a:r>
              <a:rPr lang="en-ZA" sz="4400" dirty="0" err="1">
                <a:latin typeface="Gill Sans MT" panose="020B0502020104020203" pitchFamily="34" charset="0"/>
              </a:rPr>
              <a:t>ons</a:t>
            </a:r>
            <a:r>
              <a:rPr lang="en-ZA" sz="4400" dirty="0">
                <a:latin typeface="Gill Sans MT" panose="020B0502020104020203" pitchFamily="34" charset="0"/>
              </a:rPr>
              <a:t> hoor, is die </a:t>
            </a:r>
            <a:r>
              <a:rPr lang="en-ZA" sz="4400" dirty="0" err="1">
                <a:latin typeface="Gill Sans MT" panose="020B0502020104020203" pitchFamily="34" charset="0"/>
              </a:rPr>
              <a:t>verkondiging</a:t>
            </a:r>
            <a:r>
              <a:rPr lang="en-ZA" sz="4400" dirty="0">
                <a:latin typeface="Gill Sans MT" panose="020B0502020104020203" pitchFamily="34" charset="0"/>
              </a:rPr>
              <a:t> van Christus</a:t>
            </a:r>
          </a:p>
        </p:txBody>
      </p:sp>
      <p:sp>
        <p:nvSpPr>
          <p:cNvPr id="4" name="TextBox 3">
            <a:extLst>
              <a:ext uri="{FF2B5EF4-FFF2-40B4-BE49-F238E27FC236}">
                <a16:creationId xmlns:a16="http://schemas.microsoft.com/office/drawing/2014/main" id="{560AB954-C96C-EFBE-F20C-4A653FCD3E7E}"/>
              </a:ext>
            </a:extLst>
          </p:cNvPr>
          <p:cNvSpPr txBox="1"/>
          <p:nvPr/>
        </p:nvSpPr>
        <p:spPr>
          <a:xfrm>
            <a:off x="1947336"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2: </a:t>
            </a:r>
            <a:r>
              <a:rPr lang="en-ZA" sz="4000" b="1" dirty="0" err="1">
                <a:latin typeface="Gill Sans MT" panose="020B0502020104020203" pitchFamily="34" charset="0"/>
              </a:rPr>
              <a:t>Aanhoor</a:t>
            </a:r>
            <a:r>
              <a:rPr lang="en-ZA" sz="4000" b="1" dirty="0">
                <a:latin typeface="Gill Sans MT" panose="020B0502020104020203" pitchFamily="34" charset="0"/>
              </a:rPr>
              <a:t> van die </a:t>
            </a:r>
            <a:r>
              <a:rPr lang="en-ZA" sz="4000" b="1" dirty="0" err="1">
                <a:latin typeface="Gill Sans MT" panose="020B0502020104020203" pitchFamily="34" charset="0"/>
              </a:rPr>
              <a:t>Woord</a:t>
            </a:r>
            <a:endParaRPr lang="en-ZA" sz="4000" b="1" dirty="0">
              <a:latin typeface="Gill Sans MT" panose="020B0502020104020203" pitchFamily="34" charset="0"/>
            </a:endParaRPr>
          </a:p>
          <a:p>
            <a:r>
              <a:rPr lang="en-ZA" sz="4000" b="1" i="1" dirty="0">
                <a:solidFill>
                  <a:schemeClr val="accent2">
                    <a:lumMod val="75000"/>
                  </a:schemeClr>
                </a:solidFill>
                <a:latin typeface="Gill Sans MT" panose="020B0502020104020203" pitchFamily="34" charset="0"/>
              </a:rPr>
              <a:t>Jesus wat </a:t>
            </a:r>
            <a:r>
              <a:rPr lang="en-ZA" sz="4000" b="1" i="1" dirty="0" err="1">
                <a:solidFill>
                  <a:schemeClr val="accent2">
                    <a:lumMod val="75000"/>
                  </a:schemeClr>
                </a:solidFill>
                <a:latin typeface="Gill Sans MT" panose="020B0502020104020203" pitchFamily="34" charset="0"/>
              </a:rPr>
              <a:t>praat</a:t>
            </a:r>
            <a:r>
              <a:rPr lang="en-ZA" sz="4000" b="1" i="1" dirty="0">
                <a:solidFill>
                  <a:schemeClr val="accent2">
                    <a:lumMod val="75000"/>
                  </a:schemeClr>
                </a:solidFill>
                <a:latin typeface="Gill Sans MT" panose="020B0502020104020203" pitchFamily="34" charset="0"/>
              </a:rPr>
              <a:t> &amp; ek wat </a:t>
            </a:r>
            <a:r>
              <a:rPr lang="en-ZA" sz="4000" b="1" i="1" dirty="0" err="1">
                <a:solidFill>
                  <a:schemeClr val="accent2">
                    <a:lumMod val="75000"/>
                  </a:schemeClr>
                </a:solidFill>
                <a:latin typeface="Gill Sans MT" panose="020B0502020104020203" pitchFamily="34" charset="0"/>
              </a:rPr>
              <a:t>luister</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831CC9C0-DBD6-6187-3550-71FFDE90BE7F}"/>
              </a:ext>
            </a:extLst>
          </p:cNvPr>
          <p:cNvPicPr>
            <a:picLocks noChangeAspect="1"/>
          </p:cNvPicPr>
          <p:nvPr/>
        </p:nvPicPr>
        <p:blipFill>
          <a:blip r:embed="rId2"/>
          <a:stretch>
            <a:fillRect/>
          </a:stretch>
        </p:blipFill>
        <p:spPr>
          <a:xfrm rot="19396700">
            <a:off x="-91270" y="-48161"/>
            <a:ext cx="1979281" cy="1960652"/>
          </a:xfrm>
          <a:prstGeom prst="rect">
            <a:avLst/>
          </a:prstGeom>
        </p:spPr>
      </p:pic>
    </p:spTree>
    <p:extLst>
      <p:ext uri="{BB962C8B-B14F-4D97-AF65-F5344CB8AC3E}">
        <p14:creationId xmlns:p14="http://schemas.microsoft.com/office/powerpoint/2010/main" val="1380359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Jesus het toe weer na Kana in Galilea toe gegaan, waar Hy die water wyn gemaak het.</a:t>
            </a:r>
          </a:p>
          <a:p>
            <a:r>
              <a:rPr lang="nl-NL" sz="4400" dirty="0">
                <a:latin typeface="Gill Sans MT" panose="020B0502020104020203" pitchFamily="34" charset="0"/>
              </a:rPr>
              <a:t>In Kapernaum was daar 'n sekere regeringsamptenaar wie se seun siek was. </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30507622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4E1C6D65-A601-7CE7-9B32-45AF44BE7E11}"/>
              </a:ext>
            </a:extLst>
          </p:cNvPr>
          <p:cNvSpPr txBox="1"/>
          <p:nvPr/>
        </p:nvSpPr>
        <p:spPr>
          <a:xfrm>
            <a:off x="804333" y="2028616"/>
            <a:ext cx="9999134" cy="2800767"/>
          </a:xfrm>
          <a:prstGeom prst="rect">
            <a:avLst/>
          </a:prstGeom>
          <a:noFill/>
        </p:spPr>
        <p:txBody>
          <a:bodyPr wrap="square" rtlCol="0">
            <a:spAutoFit/>
          </a:bodyPr>
          <a:lstStyle/>
          <a:p>
            <a:r>
              <a:rPr lang="en-ZA" sz="4400" i="1" dirty="0">
                <a:latin typeface="Gill Sans MT" panose="020B0502020104020203" pitchFamily="34" charset="0"/>
              </a:rPr>
              <a:t>Jesus se </a:t>
            </a:r>
            <a:r>
              <a:rPr lang="en-ZA" sz="4400" i="1" dirty="0" err="1">
                <a:latin typeface="Gill Sans MT" panose="020B0502020104020203" pitchFamily="34" charset="0"/>
              </a:rPr>
              <a:t>woorde</a:t>
            </a:r>
            <a:r>
              <a:rPr lang="en-ZA" sz="4400" i="1" dirty="0">
                <a:latin typeface="Gill Sans MT" panose="020B0502020104020203" pitchFamily="34" charset="0"/>
              </a:rPr>
              <a:t> </a:t>
            </a:r>
            <a:r>
              <a:rPr lang="en-ZA" sz="4400" i="1" dirty="0" err="1">
                <a:latin typeface="Gill Sans MT" panose="020B0502020104020203" pitchFamily="34" charset="0"/>
              </a:rPr>
              <a:t>aan</a:t>
            </a:r>
            <a:r>
              <a:rPr lang="en-ZA" sz="4400" i="1" dirty="0">
                <a:latin typeface="Gill Sans MT" panose="020B0502020104020203" pitchFamily="34" charset="0"/>
              </a:rPr>
              <a:t> die </a:t>
            </a:r>
            <a:r>
              <a:rPr lang="en-ZA" sz="4400" i="1" dirty="0" err="1">
                <a:latin typeface="Gill Sans MT" panose="020B0502020104020203" pitchFamily="34" charset="0"/>
              </a:rPr>
              <a:t>Regeringsamptenaar</a:t>
            </a:r>
            <a:r>
              <a:rPr lang="en-ZA" sz="4400" i="1" dirty="0">
                <a:latin typeface="Gill Sans MT" panose="020B0502020104020203" pitchFamily="34" charset="0"/>
              </a:rPr>
              <a:t>:</a:t>
            </a:r>
          </a:p>
          <a:p>
            <a:r>
              <a:rPr lang="en-ZA" sz="4400" dirty="0">
                <a:latin typeface="Gill Sans MT" panose="020B0502020104020203" pitchFamily="34" charset="0"/>
              </a:rPr>
              <a:t>= </a:t>
            </a:r>
            <a:r>
              <a:rPr lang="en-ZA" sz="4400" dirty="0" err="1">
                <a:latin typeface="Gill Sans MT" panose="020B0502020104020203" pitchFamily="34" charset="0"/>
              </a:rPr>
              <a:t>direk</a:t>
            </a:r>
            <a:endParaRPr lang="en-ZA" sz="4400" dirty="0">
              <a:latin typeface="Gill Sans MT" panose="020B0502020104020203" pitchFamily="34" charset="0"/>
            </a:endParaRPr>
          </a:p>
          <a:p>
            <a:r>
              <a:rPr lang="en-ZA" sz="4400" dirty="0">
                <a:latin typeface="Gill Sans MT" panose="020B0502020104020203" pitchFamily="34" charset="0"/>
              </a:rPr>
              <a:t>= vol hoop</a:t>
            </a:r>
          </a:p>
          <a:p>
            <a:r>
              <a:rPr lang="en-ZA" sz="4400" dirty="0">
                <a:latin typeface="Gill Sans MT" panose="020B0502020104020203" pitchFamily="34" charset="0"/>
              </a:rPr>
              <a:t>= vol </a:t>
            </a:r>
            <a:r>
              <a:rPr lang="en-ZA" sz="4400" dirty="0" err="1">
                <a:latin typeface="Gill Sans MT" panose="020B0502020104020203" pitchFamily="34" charset="0"/>
              </a:rPr>
              <a:t>lewe</a:t>
            </a:r>
            <a:r>
              <a:rPr lang="en-ZA" sz="4400" dirty="0">
                <a:latin typeface="Gill Sans MT" panose="020B0502020104020203" pitchFamily="34" charset="0"/>
              </a:rPr>
              <a:t> </a:t>
            </a:r>
            <a:r>
              <a:rPr lang="en-ZA" sz="4400" dirty="0" err="1">
                <a:latin typeface="Gill Sans MT" panose="020B0502020104020203" pitchFamily="34" charset="0"/>
              </a:rPr>
              <a:t>en</a:t>
            </a:r>
            <a:r>
              <a:rPr lang="en-ZA" sz="4400" dirty="0">
                <a:latin typeface="Gill Sans MT" panose="020B0502020104020203" pitchFamily="34" charset="0"/>
              </a:rPr>
              <a:t> </a:t>
            </a:r>
            <a:r>
              <a:rPr lang="en-ZA" sz="4400" dirty="0" err="1">
                <a:latin typeface="Gill Sans MT" panose="020B0502020104020203" pitchFamily="34" charset="0"/>
              </a:rPr>
              <a:t>krag</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F7B67305-06A5-A5F5-FD93-AA61F44C7563}"/>
              </a:ext>
            </a:extLst>
          </p:cNvPr>
          <p:cNvSpPr txBox="1"/>
          <p:nvPr/>
        </p:nvSpPr>
        <p:spPr>
          <a:xfrm>
            <a:off x="1947336"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2: </a:t>
            </a:r>
            <a:r>
              <a:rPr lang="en-ZA" sz="4000" b="1" dirty="0" err="1">
                <a:latin typeface="Gill Sans MT" panose="020B0502020104020203" pitchFamily="34" charset="0"/>
              </a:rPr>
              <a:t>Aanhoor</a:t>
            </a:r>
            <a:r>
              <a:rPr lang="en-ZA" sz="4000" b="1" dirty="0">
                <a:latin typeface="Gill Sans MT" panose="020B0502020104020203" pitchFamily="34" charset="0"/>
              </a:rPr>
              <a:t> van die </a:t>
            </a:r>
            <a:r>
              <a:rPr lang="en-ZA" sz="4000" b="1" dirty="0" err="1">
                <a:latin typeface="Gill Sans MT" panose="020B0502020104020203" pitchFamily="34" charset="0"/>
              </a:rPr>
              <a:t>Woord</a:t>
            </a:r>
            <a:endParaRPr lang="en-ZA" sz="4000" b="1" dirty="0">
              <a:latin typeface="Gill Sans MT" panose="020B0502020104020203" pitchFamily="34" charset="0"/>
            </a:endParaRPr>
          </a:p>
          <a:p>
            <a:r>
              <a:rPr lang="en-ZA" sz="4000" b="1" i="1" dirty="0">
                <a:solidFill>
                  <a:schemeClr val="accent2">
                    <a:lumMod val="75000"/>
                  </a:schemeClr>
                </a:solidFill>
                <a:latin typeface="Gill Sans MT" panose="020B0502020104020203" pitchFamily="34" charset="0"/>
              </a:rPr>
              <a:t>Jesus wat </a:t>
            </a:r>
            <a:r>
              <a:rPr lang="en-ZA" sz="4000" b="1" i="1" dirty="0" err="1">
                <a:solidFill>
                  <a:schemeClr val="accent2">
                    <a:lumMod val="75000"/>
                  </a:schemeClr>
                </a:solidFill>
                <a:latin typeface="Gill Sans MT" panose="020B0502020104020203" pitchFamily="34" charset="0"/>
              </a:rPr>
              <a:t>praat</a:t>
            </a:r>
            <a:r>
              <a:rPr lang="en-ZA" sz="4000" b="1" i="1" dirty="0">
                <a:solidFill>
                  <a:schemeClr val="accent2">
                    <a:lumMod val="75000"/>
                  </a:schemeClr>
                </a:solidFill>
                <a:latin typeface="Gill Sans MT" panose="020B0502020104020203" pitchFamily="34" charset="0"/>
              </a:rPr>
              <a:t> &amp; ek wat </a:t>
            </a:r>
            <a:r>
              <a:rPr lang="en-ZA" sz="4000" b="1" i="1" dirty="0" err="1">
                <a:solidFill>
                  <a:schemeClr val="accent2">
                    <a:lumMod val="75000"/>
                  </a:schemeClr>
                </a:solidFill>
                <a:latin typeface="Gill Sans MT" panose="020B0502020104020203" pitchFamily="34" charset="0"/>
              </a:rPr>
              <a:t>luister</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F61AE5C2-3B94-42B7-110F-D9D2FFBE7334}"/>
              </a:ext>
            </a:extLst>
          </p:cNvPr>
          <p:cNvPicPr>
            <a:picLocks noChangeAspect="1"/>
          </p:cNvPicPr>
          <p:nvPr/>
        </p:nvPicPr>
        <p:blipFill>
          <a:blip r:embed="rId2"/>
          <a:stretch>
            <a:fillRect/>
          </a:stretch>
        </p:blipFill>
        <p:spPr>
          <a:xfrm rot="19396700">
            <a:off x="-91270" y="-48161"/>
            <a:ext cx="1979281" cy="1960652"/>
          </a:xfrm>
          <a:prstGeom prst="rect">
            <a:avLst/>
          </a:prstGeom>
        </p:spPr>
      </p:pic>
    </p:spTree>
    <p:extLst>
      <p:ext uri="{BB962C8B-B14F-4D97-AF65-F5344CB8AC3E}">
        <p14:creationId xmlns:p14="http://schemas.microsoft.com/office/powerpoint/2010/main" val="20254237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4E1C6D65-A601-7CE7-9B32-45AF44BE7E11}"/>
              </a:ext>
            </a:extLst>
          </p:cNvPr>
          <p:cNvSpPr txBox="1"/>
          <p:nvPr/>
        </p:nvSpPr>
        <p:spPr>
          <a:xfrm>
            <a:off x="584199" y="1679679"/>
            <a:ext cx="10684934" cy="4832092"/>
          </a:xfrm>
          <a:prstGeom prst="rect">
            <a:avLst/>
          </a:prstGeom>
          <a:noFill/>
        </p:spPr>
        <p:txBody>
          <a:bodyPr wrap="square" rtlCol="0">
            <a:spAutoFit/>
          </a:bodyPr>
          <a:lstStyle/>
          <a:p>
            <a:r>
              <a:rPr lang="en-ZA" sz="4400" i="1" dirty="0">
                <a:latin typeface="Gill Sans MT" panose="020B0502020104020203" pitchFamily="34" charset="0"/>
              </a:rPr>
              <a:t>1Joh 2:27</a:t>
            </a:r>
          </a:p>
          <a:p>
            <a:r>
              <a:rPr lang="nl-NL" sz="4400" dirty="0">
                <a:latin typeface="Gill Sans MT" panose="020B0502020104020203" pitchFamily="34" charset="0"/>
              </a:rPr>
              <a:t>Wat júlle egter betref, die Gees waarmee Hy julle gesalf het, bly in julle, en julle het niemand anders nodig om julle te leer nie. Sy Gees leer julle alles, en wat Hy julle leer, is die waarheid en geen leuen nie. Ja, soos Hy julle geleer het, moet julle in die Seun bly.</a:t>
            </a:r>
            <a:r>
              <a:rPr lang="en-ZA" sz="4400" dirty="0">
                <a:latin typeface="Gill Sans MT" panose="020B0502020104020203" pitchFamily="34" charset="0"/>
              </a:rPr>
              <a:t> </a:t>
            </a:r>
          </a:p>
        </p:txBody>
      </p:sp>
      <p:sp>
        <p:nvSpPr>
          <p:cNvPr id="4" name="TextBox 3">
            <a:extLst>
              <a:ext uri="{FF2B5EF4-FFF2-40B4-BE49-F238E27FC236}">
                <a16:creationId xmlns:a16="http://schemas.microsoft.com/office/drawing/2014/main" id="{C0BD5C65-2560-FB4B-1C2F-453493B37F35}"/>
              </a:ext>
            </a:extLst>
          </p:cNvPr>
          <p:cNvSpPr txBox="1"/>
          <p:nvPr/>
        </p:nvSpPr>
        <p:spPr>
          <a:xfrm>
            <a:off x="1947336"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2: </a:t>
            </a:r>
            <a:r>
              <a:rPr lang="en-ZA" sz="4000" b="1" dirty="0" err="1">
                <a:latin typeface="Gill Sans MT" panose="020B0502020104020203" pitchFamily="34" charset="0"/>
              </a:rPr>
              <a:t>Aanhoor</a:t>
            </a:r>
            <a:r>
              <a:rPr lang="en-ZA" sz="4000" b="1" dirty="0">
                <a:latin typeface="Gill Sans MT" panose="020B0502020104020203" pitchFamily="34" charset="0"/>
              </a:rPr>
              <a:t> van die </a:t>
            </a:r>
            <a:r>
              <a:rPr lang="en-ZA" sz="4000" b="1" dirty="0" err="1">
                <a:latin typeface="Gill Sans MT" panose="020B0502020104020203" pitchFamily="34" charset="0"/>
              </a:rPr>
              <a:t>Woord</a:t>
            </a:r>
            <a:endParaRPr lang="en-ZA" sz="4000" b="1" dirty="0">
              <a:latin typeface="Gill Sans MT" panose="020B0502020104020203" pitchFamily="34" charset="0"/>
            </a:endParaRPr>
          </a:p>
          <a:p>
            <a:r>
              <a:rPr lang="en-ZA" sz="4000" b="1" i="1" dirty="0">
                <a:solidFill>
                  <a:schemeClr val="accent2">
                    <a:lumMod val="75000"/>
                  </a:schemeClr>
                </a:solidFill>
                <a:latin typeface="Gill Sans MT" panose="020B0502020104020203" pitchFamily="34" charset="0"/>
              </a:rPr>
              <a:t>Jesus wat </a:t>
            </a:r>
            <a:r>
              <a:rPr lang="en-ZA" sz="4000" b="1" i="1" dirty="0" err="1">
                <a:solidFill>
                  <a:schemeClr val="accent2">
                    <a:lumMod val="75000"/>
                  </a:schemeClr>
                </a:solidFill>
                <a:latin typeface="Gill Sans MT" panose="020B0502020104020203" pitchFamily="34" charset="0"/>
              </a:rPr>
              <a:t>praat</a:t>
            </a:r>
            <a:r>
              <a:rPr lang="en-ZA" sz="4000" b="1" i="1" dirty="0">
                <a:solidFill>
                  <a:schemeClr val="accent2">
                    <a:lumMod val="75000"/>
                  </a:schemeClr>
                </a:solidFill>
                <a:latin typeface="Gill Sans MT" panose="020B0502020104020203" pitchFamily="34" charset="0"/>
              </a:rPr>
              <a:t> &amp; ek wat </a:t>
            </a:r>
            <a:r>
              <a:rPr lang="en-ZA" sz="4000" b="1" i="1" dirty="0" err="1">
                <a:solidFill>
                  <a:schemeClr val="accent2">
                    <a:lumMod val="75000"/>
                  </a:schemeClr>
                </a:solidFill>
                <a:latin typeface="Gill Sans MT" panose="020B0502020104020203" pitchFamily="34" charset="0"/>
              </a:rPr>
              <a:t>luister</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B9E0B0CB-6B36-FFB3-B126-F9A5DF9D52EF}"/>
              </a:ext>
            </a:extLst>
          </p:cNvPr>
          <p:cNvPicPr>
            <a:picLocks noChangeAspect="1"/>
          </p:cNvPicPr>
          <p:nvPr/>
        </p:nvPicPr>
        <p:blipFill>
          <a:blip r:embed="rId2"/>
          <a:stretch>
            <a:fillRect/>
          </a:stretch>
        </p:blipFill>
        <p:spPr>
          <a:xfrm rot="19396700">
            <a:off x="-91270" y="-48161"/>
            <a:ext cx="1979281" cy="1960652"/>
          </a:xfrm>
          <a:prstGeom prst="rect">
            <a:avLst/>
          </a:prstGeom>
        </p:spPr>
      </p:pic>
    </p:spTree>
    <p:extLst>
      <p:ext uri="{BB962C8B-B14F-4D97-AF65-F5344CB8AC3E}">
        <p14:creationId xmlns:p14="http://schemas.microsoft.com/office/powerpoint/2010/main" val="15586530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A3099E9-49B1-CAF5-2D65-DF771BFD4172}"/>
              </a:ext>
            </a:extLst>
          </p:cNvPr>
          <p:cNvSpPr txBox="1"/>
          <p:nvPr/>
        </p:nvSpPr>
        <p:spPr>
          <a:xfrm>
            <a:off x="898372" y="1908686"/>
            <a:ext cx="10480827" cy="3477875"/>
          </a:xfrm>
          <a:prstGeom prst="rect">
            <a:avLst/>
          </a:prstGeom>
          <a:noFill/>
        </p:spPr>
        <p:txBody>
          <a:bodyPr wrap="square" rtlCol="0">
            <a:spAutoFit/>
          </a:bodyPr>
          <a:lstStyle/>
          <a:p>
            <a:r>
              <a:rPr lang="nl-NL" sz="4400" i="1" dirty="0">
                <a:latin typeface="Gill Sans MT" panose="020B0502020104020203" pitchFamily="34" charset="0"/>
              </a:rPr>
              <a:t>Joh 4:50</a:t>
            </a:r>
          </a:p>
          <a:p>
            <a:r>
              <a:rPr lang="nl-NL" sz="4400" dirty="0">
                <a:latin typeface="Gill Sans MT" panose="020B0502020104020203" pitchFamily="34" charset="0"/>
              </a:rPr>
              <a:t>Maar Jesus sê vir hom: “Gaan maar huis toe, jou seun lewe.”</a:t>
            </a:r>
          </a:p>
          <a:p>
            <a:r>
              <a:rPr lang="nl-NL" sz="4400" dirty="0">
                <a:solidFill>
                  <a:schemeClr val="accent2">
                    <a:lumMod val="75000"/>
                  </a:schemeClr>
                </a:solidFill>
                <a:latin typeface="Gill Sans MT" panose="020B0502020104020203" pitchFamily="34" charset="0"/>
              </a:rPr>
              <a:t>Die man het geglo </a:t>
            </a:r>
            <a:r>
              <a:rPr lang="nl-NL" sz="4400" dirty="0">
                <a:latin typeface="Gill Sans MT" panose="020B0502020104020203" pitchFamily="34" charset="0"/>
              </a:rPr>
              <a:t>wat Jesus vir hom gesê het, en gegaan. </a:t>
            </a:r>
            <a:endParaRPr lang="en-ZA" sz="4400" dirty="0">
              <a:solidFill>
                <a:srgbClr val="00B050"/>
              </a:solidFill>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600202"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3: </a:t>
            </a:r>
            <a:r>
              <a:rPr lang="en-ZA" sz="4000" b="1" dirty="0">
                <a:latin typeface="Gill Sans MT" panose="020B0502020104020203" pitchFamily="34" charset="0"/>
              </a:rPr>
              <a:t>GLO</a:t>
            </a:r>
          </a:p>
          <a:p>
            <a:r>
              <a:rPr lang="en-ZA" sz="4000" b="1" i="1" dirty="0">
                <a:solidFill>
                  <a:schemeClr val="accent2">
                    <a:lumMod val="75000"/>
                  </a:schemeClr>
                </a:solidFill>
                <a:latin typeface="Gill Sans MT" panose="020B0502020104020203" pitchFamily="34" charset="0"/>
              </a:rPr>
              <a:t>om </a:t>
            </a:r>
            <a:r>
              <a:rPr lang="en-ZA" sz="4000" b="1" i="1" dirty="0" err="1">
                <a:solidFill>
                  <a:schemeClr val="accent2">
                    <a:lumMod val="75000"/>
                  </a:schemeClr>
                </a:solidFill>
                <a:latin typeface="Gill Sans MT" panose="020B0502020104020203" pitchFamily="34" charset="0"/>
              </a:rPr>
              <a:t>geloof</a:t>
            </a:r>
            <a:r>
              <a:rPr lang="en-ZA" sz="4000" b="1" i="1" dirty="0">
                <a:solidFill>
                  <a:schemeClr val="accent2">
                    <a:lumMod val="75000"/>
                  </a:schemeClr>
                </a:solidFill>
                <a:latin typeface="Gill Sans MT" panose="020B0502020104020203" pitchFamily="34" charset="0"/>
              </a:rPr>
              <a:t> toe </a:t>
            </a:r>
            <a:r>
              <a:rPr lang="en-ZA" sz="4000" b="1" i="1" dirty="0" err="1">
                <a:solidFill>
                  <a:schemeClr val="accent2">
                    <a:lumMod val="75000"/>
                  </a:schemeClr>
                </a:solidFill>
                <a:latin typeface="Gill Sans MT" panose="020B0502020104020203" pitchFamily="34" charset="0"/>
              </a:rPr>
              <a:t>te</a:t>
            </a:r>
            <a:r>
              <a:rPr lang="en-ZA" sz="4000" b="1" i="1" dirty="0">
                <a:solidFill>
                  <a:schemeClr val="accent2">
                    <a:lumMod val="75000"/>
                  </a:schemeClr>
                </a:solidFill>
                <a:latin typeface="Gill Sans MT" panose="020B0502020104020203" pitchFamily="34" charset="0"/>
              </a:rPr>
              <a:t> pas</a:t>
            </a:r>
            <a:endParaRPr lang="en-ZA" sz="4000" i="1" dirty="0">
              <a:latin typeface="Gill Sans MT" panose="020B0502020104020203" pitchFamily="34" charset="0"/>
            </a:endParaRPr>
          </a:p>
        </p:txBody>
      </p:sp>
      <p:pic>
        <p:nvPicPr>
          <p:cNvPr id="3" name="Picture 2">
            <a:extLst>
              <a:ext uri="{FF2B5EF4-FFF2-40B4-BE49-F238E27FC236}">
                <a16:creationId xmlns:a16="http://schemas.microsoft.com/office/drawing/2014/main" id="{B86E5271-C2F4-8237-877E-B257D1AF3E07}"/>
              </a:ext>
            </a:extLst>
          </p:cNvPr>
          <p:cNvPicPr>
            <a:picLocks noChangeAspect="1"/>
          </p:cNvPicPr>
          <p:nvPr/>
        </p:nvPicPr>
        <p:blipFill>
          <a:blip r:embed="rId2"/>
          <a:stretch>
            <a:fillRect/>
          </a:stretch>
        </p:blipFill>
        <p:spPr>
          <a:xfrm>
            <a:off x="406400" y="194734"/>
            <a:ext cx="1082813" cy="1323439"/>
          </a:xfrm>
          <a:prstGeom prst="rect">
            <a:avLst/>
          </a:prstGeom>
        </p:spPr>
      </p:pic>
    </p:spTree>
    <p:extLst>
      <p:ext uri="{BB962C8B-B14F-4D97-AF65-F5344CB8AC3E}">
        <p14:creationId xmlns:p14="http://schemas.microsoft.com/office/powerpoint/2010/main" val="14216984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A3099E9-49B1-CAF5-2D65-DF771BFD4172}"/>
              </a:ext>
            </a:extLst>
          </p:cNvPr>
          <p:cNvSpPr txBox="1"/>
          <p:nvPr/>
        </p:nvSpPr>
        <p:spPr>
          <a:xfrm>
            <a:off x="898373" y="1908686"/>
            <a:ext cx="9964360" cy="3477875"/>
          </a:xfrm>
          <a:prstGeom prst="rect">
            <a:avLst/>
          </a:prstGeom>
          <a:noFill/>
        </p:spPr>
        <p:txBody>
          <a:bodyPr wrap="square" rtlCol="0">
            <a:spAutoFit/>
          </a:bodyPr>
          <a:lstStyle/>
          <a:p>
            <a:r>
              <a:rPr lang="nl-NL" sz="4400" i="1" dirty="0">
                <a:latin typeface="Gill Sans MT" panose="020B0502020104020203" pitchFamily="34" charset="0"/>
              </a:rPr>
              <a:t>Joh 14:23</a:t>
            </a:r>
            <a:endParaRPr lang="en-ZA" sz="4400" i="1" dirty="0">
              <a:latin typeface="Gill Sans MT" panose="020B0502020104020203" pitchFamily="34" charset="0"/>
            </a:endParaRPr>
          </a:p>
          <a:p>
            <a:r>
              <a:rPr lang="en-ZA" sz="4400" dirty="0">
                <a:latin typeface="Gill Sans MT" panose="020B0502020104020203" pitchFamily="34" charset="0"/>
              </a:rPr>
              <a:t>As </a:t>
            </a:r>
            <a:r>
              <a:rPr lang="en-ZA" sz="4400" dirty="0" err="1">
                <a:latin typeface="Gill Sans MT" panose="020B0502020104020203" pitchFamily="34" charset="0"/>
              </a:rPr>
              <a:t>iemand</a:t>
            </a:r>
            <a:r>
              <a:rPr lang="en-ZA" sz="4400" dirty="0">
                <a:latin typeface="Gill Sans MT" panose="020B0502020104020203" pitchFamily="34" charset="0"/>
              </a:rPr>
              <a:t> My </a:t>
            </a:r>
            <a:r>
              <a:rPr lang="en-ZA" sz="4400" dirty="0" err="1">
                <a:latin typeface="Gill Sans MT" panose="020B0502020104020203" pitchFamily="34" charset="0"/>
              </a:rPr>
              <a:t>liefhet</a:t>
            </a:r>
            <a:r>
              <a:rPr lang="en-ZA" sz="4400" dirty="0">
                <a:latin typeface="Gill Sans MT" panose="020B0502020104020203" pitchFamily="34" charset="0"/>
              </a:rPr>
              <a:t>, </a:t>
            </a:r>
            <a:r>
              <a:rPr lang="en-ZA" sz="4400" dirty="0" err="1">
                <a:latin typeface="Gill Sans MT" panose="020B0502020104020203" pitchFamily="34" charset="0"/>
              </a:rPr>
              <a:t>sal</a:t>
            </a:r>
            <a:r>
              <a:rPr lang="en-ZA" sz="4400" dirty="0">
                <a:latin typeface="Gill Sans MT" panose="020B0502020104020203" pitchFamily="34" charset="0"/>
              </a:rPr>
              <a:t> </a:t>
            </a:r>
            <a:r>
              <a:rPr lang="en-ZA" sz="4400" dirty="0" err="1">
                <a:latin typeface="Gill Sans MT" panose="020B0502020104020203" pitchFamily="34" charset="0"/>
              </a:rPr>
              <a:t>hy</a:t>
            </a:r>
            <a:r>
              <a:rPr lang="en-ZA" sz="4400" dirty="0">
                <a:latin typeface="Gill Sans MT" panose="020B0502020104020203" pitchFamily="34" charset="0"/>
              </a:rPr>
              <a:t> My </a:t>
            </a:r>
            <a:r>
              <a:rPr lang="en-ZA" sz="4400" dirty="0" err="1">
                <a:latin typeface="Gill Sans MT" panose="020B0502020104020203" pitchFamily="34" charset="0"/>
              </a:rPr>
              <a:t>woorde</a:t>
            </a:r>
            <a:r>
              <a:rPr lang="en-ZA" sz="4400" dirty="0">
                <a:latin typeface="Gill Sans MT" panose="020B0502020104020203" pitchFamily="34" charset="0"/>
              </a:rPr>
              <a:t> </a:t>
            </a:r>
            <a:r>
              <a:rPr lang="en-ZA" sz="4400" dirty="0" err="1">
                <a:latin typeface="Gill Sans MT" panose="020B0502020104020203" pitchFamily="34" charset="0"/>
              </a:rPr>
              <a:t>ter</a:t>
            </a:r>
            <a:r>
              <a:rPr lang="en-ZA" sz="4400" dirty="0">
                <a:latin typeface="Gill Sans MT" panose="020B0502020104020203" pitchFamily="34" charset="0"/>
              </a:rPr>
              <a:t> </a:t>
            </a:r>
            <a:r>
              <a:rPr lang="en-ZA" sz="4400" dirty="0" err="1">
                <a:latin typeface="Gill Sans MT" panose="020B0502020104020203" pitchFamily="34" charset="0"/>
              </a:rPr>
              <a:t>harte</a:t>
            </a:r>
            <a:r>
              <a:rPr lang="en-ZA" sz="4400" dirty="0">
                <a:latin typeface="Gill Sans MT" panose="020B0502020104020203" pitchFamily="34" charset="0"/>
              </a:rPr>
              <a:t> neem; </a:t>
            </a:r>
            <a:r>
              <a:rPr lang="en-ZA" sz="4400" dirty="0" err="1">
                <a:latin typeface="Gill Sans MT" panose="020B0502020104020203" pitchFamily="34" charset="0"/>
              </a:rPr>
              <a:t>en</a:t>
            </a:r>
            <a:r>
              <a:rPr lang="en-ZA" sz="4400" dirty="0">
                <a:latin typeface="Gill Sans MT" panose="020B0502020104020203" pitchFamily="34" charset="0"/>
              </a:rPr>
              <a:t> My Vader </a:t>
            </a:r>
            <a:r>
              <a:rPr lang="en-ZA" sz="4400" dirty="0" err="1">
                <a:latin typeface="Gill Sans MT" panose="020B0502020104020203" pitchFamily="34" charset="0"/>
              </a:rPr>
              <a:t>sal</a:t>
            </a:r>
            <a:r>
              <a:rPr lang="en-ZA" sz="4400" dirty="0">
                <a:latin typeface="Gill Sans MT" panose="020B0502020104020203" pitchFamily="34" charset="0"/>
              </a:rPr>
              <a:t> </a:t>
            </a:r>
            <a:r>
              <a:rPr lang="en-ZA" sz="4400" dirty="0" err="1">
                <a:latin typeface="Gill Sans MT" panose="020B0502020104020203" pitchFamily="34" charset="0"/>
              </a:rPr>
              <a:t>hom</a:t>
            </a:r>
            <a:r>
              <a:rPr lang="en-ZA" sz="4400" dirty="0">
                <a:latin typeface="Gill Sans MT" panose="020B0502020104020203" pitchFamily="34" charset="0"/>
              </a:rPr>
              <a:t> </a:t>
            </a:r>
            <a:r>
              <a:rPr lang="en-ZA" sz="4400" dirty="0" err="1">
                <a:latin typeface="Gill Sans MT" panose="020B0502020104020203" pitchFamily="34" charset="0"/>
              </a:rPr>
              <a:t>liefhê</a:t>
            </a:r>
            <a:r>
              <a:rPr lang="en-ZA" sz="4400" dirty="0">
                <a:latin typeface="Gill Sans MT" panose="020B0502020104020203" pitchFamily="34" charset="0"/>
              </a:rPr>
              <a:t>, </a:t>
            </a:r>
            <a:r>
              <a:rPr lang="en-ZA" sz="4400" dirty="0" err="1">
                <a:latin typeface="Gill Sans MT" panose="020B0502020104020203" pitchFamily="34" charset="0"/>
              </a:rPr>
              <a:t>en</a:t>
            </a:r>
            <a:r>
              <a:rPr lang="en-ZA" sz="4400" dirty="0">
                <a:latin typeface="Gill Sans MT" panose="020B0502020104020203" pitchFamily="34" charset="0"/>
              </a:rPr>
              <a:t> Ons </a:t>
            </a:r>
            <a:r>
              <a:rPr lang="en-ZA" sz="4400" dirty="0" err="1">
                <a:latin typeface="Gill Sans MT" panose="020B0502020104020203" pitchFamily="34" charset="0"/>
              </a:rPr>
              <a:t>sal</a:t>
            </a:r>
            <a:r>
              <a:rPr lang="en-ZA" sz="4400" dirty="0">
                <a:latin typeface="Gill Sans MT" panose="020B0502020104020203" pitchFamily="34" charset="0"/>
              </a:rPr>
              <a:t> </a:t>
            </a:r>
            <a:r>
              <a:rPr lang="en-ZA" sz="4400" dirty="0" err="1">
                <a:latin typeface="Gill Sans MT" panose="020B0502020104020203" pitchFamily="34" charset="0"/>
              </a:rPr>
              <a:t>na</a:t>
            </a:r>
            <a:r>
              <a:rPr lang="en-ZA" sz="4400" dirty="0">
                <a:latin typeface="Gill Sans MT" panose="020B0502020104020203" pitchFamily="34" charset="0"/>
              </a:rPr>
              <a:t> </a:t>
            </a:r>
            <a:r>
              <a:rPr lang="en-ZA" sz="4400" dirty="0" err="1">
                <a:latin typeface="Gill Sans MT" panose="020B0502020104020203" pitchFamily="34" charset="0"/>
              </a:rPr>
              <a:t>hom</a:t>
            </a:r>
            <a:r>
              <a:rPr lang="en-ZA" sz="4400" dirty="0">
                <a:latin typeface="Gill Sans MT" panose="020B0502020104020203" pitchFamily="34" charset="0"/>
              </a:rPr>
              <a:t> toe </a:t>
            </a:r>
            <a:r>
              <a:rPr lang="en-ZA" sz="4400" dirty="0" err="1">
                <a:latin typeface="Gill Sans MT" panose="020B0502020104020203" pitchFamily="34" charset="0"/>
              </a:rPr>
              <a:t>kom</a:t>
            </a:r>
            <a:r>
              <a:rPr lang="en-ZA" sz="4400" dirty="0">
                <a:latin typeface="Gill Sans MT" panose="020B0502020104020203" pitchFamily="34" charset="0"/>
              </a:rPr>
              <a:t> </a:t>
            </a:r>
            <a:r>
              <a:rPr lang="en-ZA" sz="4400" dirty="0" err="1">
                <a:latin typeface="Gill Sans MT" panose="020B0502020104020203" pitchFamily="34" charset="0"/>
              </a:rPr>
              <a:t>en</a:t>
            </a:r>
            <a:r>
              <a:rPr lang="en-ZA" sz="4400" dirty="0">
                <a:latin typeface="Gill Sans MT" panose="020B0502020104020203" pitchFamily="34" charset="0"/>
              </a:rPr>
              <a:t> by </a:t>
            </a:r>
            <a:r>
              <a:rPr lang="en-ZA" sz="4400" dirty="0" err="1">
                <a:latin typeface="Gill Sans MT" panose="020B0502020104020203" pitchFamily="34" charset="0"/>
              </a:rPr>
              <a:t>hom</a:t>
            </a:r>
            <a:r>
              <a:rPr lang="en-ZA" sz="4400" dirty="0">
                <a:latin typeface="Gill Sans MT" panose="020B0502020104020203" pitchFamily="34" charset="0"/>
              </a:rPr>
              <a:t> </a:t>
            </a:r>
            <a:r>
              <a:rPr lang="en-ZA" sz="4400" dirty="0" err="1">
                <a:latin typeface="Gill Sans MT" panose="020B0502020104020203" pitchFamily="34" charset="0"/>
              </a:rPr>
              <a:t>woon</a:t>
            </a:r>
            <a:endParaRPr lang="nl-NL" sz="4400" dirty="0">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48FD08F1-BCA7-5FBF-5009-43D68AE73690}"/>
              </a:ext>
            </a:extLst>
          </p:cNvPr>
          <p:cNvSpPr txBox="1"/>
          <p:nvPr/>
        </p:nvSpPr>
        <p:spPr>
          <a:xfrm>
            <a:off x="1600202"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3: </a:t>
            </a:r>
            <a:r>
              <a:rPr lang="en-ZA" sz="4000" b="1" dirty="0">
                <a:latin typeface="Gill Sans MT" panose="020B0502020104020203" pitchFamily="34" charset="0"/>
              </a:rPr>
              <a:t>GLO</a:t>
            </a:r>
          </a:p>
          <a:p>
            <a:r>
              <a:rPr lang="en-ZA" sz="4000" b="1" i="1" dirty="0">
                <a:solidFill>
                  <a:schemeClr val="accent2">
                    <a:lumMod val="75000"/>
                  </a:schemeClr>
                </a:solidFill>
                <a:latin typeface="Gill Sans MT" panose="020B0502020104020203" pitchFamily="34" charset="0"/>
              </a:rPr>
              <a:t>om </a:t>
            </a:r>
            <a:r>
              <a:rPr lang="en-ZA" sz="4000" b="1" i="1" dirty="0" err="1">
                <a:solidFill>
                  <a:schemeClr val="accent2">
                    <a:lumMod val="75000"/>
                  </a:schemeClr>
                </a:solidFill>
                <a:latin typeface="Gill Sans MT" panose="020B0502020104020203" pitchFamily="34" charset="0"/>
              </a:rPr>
              <a:t>geloof</a:t>
            </a:r>
            <a:r>
              <a:rPr lang="en-ZA" sz="4000" b="1" i="1" dirty="0">
                <a:solidFill>
                  <a:schemeClr val="accent2">
                    <a:lumMod val="75000"/>
                  </a:schemeClr>
                </a:solidFill>
                <a:latin typeface="Gill Sans MT" panose="020B0502020104020203" pitchFamily="34" charset="0"/>
              </a:rPr>
              <a:t> toe </a:t>
            </a:r>
            <a:r>
              <a:rPr lang="en-ZA" sz="4000" b="1" i="1" dirty="0" err="1">
                <a:solidFill>
                  <a:schemeClr val="accent2">
                    <a:lumMod val="75000"/>
                  </a:schemeClr>
                </a:solidFill>
                <a:latin typeface="Gill Sans MT" panose="020B0502020104020203" pitchFamily="34" charset="0"/>
              </a:rPr>
              <a:t>te</a:t>
            </a:r>
            <a:r>
              <a:rPr lang="en-ZA" sz="4000" b="1" i="1" dirty="0">
                <a:solidFill>
                  <a:schemeClr val="accent2">
                    <a:lumMod val="75000"/>
                  </a:schemeClr>
                </a:solidFill>
                <a:latin typeface="Gill Sans MT" panose="020B0502020104020203" pitchFamily="34" charset="0"/>
              </a:rPr>
              <a:t> pas</a:t>
            </a:r>
            <a:endParaRPr lang="en-ZA" sz="4000" i="1" dirty="0">
              <a:latin typeface="Gill Sans MT" panose="020B0502020104020203" pitchFamily="34" charset="0"/>
            </a:endParaRPr>
          </a:p>
        </p:txBody>
      </p:sp>
      <p:pic>
        <p:nvPicPr>
          <p:cNvPr id="4" name="Picture 3">
            <a:extLst>
              <a:ext uri="{FF2B5EF4-FFF2-40B4-BE49-F238E27FC236}">
                <a16:creationId xmlns:a16="http://schemas.microsoft.com/office/drawing/2014/main" id="{8BB52335-4109-2B64-D1DF-0040EDC3D60C}"/>
              </a:ext>
            </a:extLst>
          </p:cNvPr>
          <p:cNvPicPr>
            <a:picLocks noChangeAspect="1"/>
          </p:cNvPicPr>
          <p:nvPr/>
        </p:nvPicPr>
        <p:blipFill>
          <a:blip r:embed="rId2"/>
          <a:stretch>
            <a:fillRect/>
          </a:stretch>
        </p:blipFill>
        <p:spPr>
          <a:xfrm>
            <a:off x="406400" y="194734"/>
            <a:ext cx="1082813" cy="1323439"/>
          </a:xfrm>
          <a:prstGeom prst="rect">
            <a:avLst/>
          </a:prstGeom>
        </p:spPr>
      </p:pic>
    </p:spTree>
    <p:extLst>
      <p:ext uri="{BB962C8B-B14F-4D97-AF65-F5344CB8AC3E}">
        <p14:creationId xmlns:p14="http://schemas.microsoft.com/office/powerpoint/2010/main" val="6182503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A3099E9-49B1-CAF5-2D65-DF771BFD4172}"/>
              </a:ext>
            </a:extLst>
          </p:cNvPr>
          <p:cNvSpPr txBox="1"/>
          <p:nvPr/>
        </p:nvSpPr>
        <p:spPr>
          <a:xfrm>
            <a:off x="881440" y="2518286"/>
            <a:ext cx="9964360" cy="2800767"/>
          </a:xfrm>
          <a:prstGeom prst="rect">
            <a:avLst/>
          </a:prstGeom>
          <a:noFill/>
        </p:spPr>
        <p:txBody>
          <a:bodyPr wrap="square" rtlCol="0">
            <a:spAutoFit/>
          </a:bodyPr>
          <a:lstStyle/>
          <a:p>
            <a:pPr algn="ctr"/>
            <a:r>
              <a:rPr lang="en-ZA" sz="4400" dirty="0" err="1">
                <a:latin typeface="Gill Sans MT" panose="020B0502020104020203" pitchFamily="34" charset="0"/>
              </a:rPr>
              <a:t>Deur</a:t>
            </a:r>
            <a:r>
              <a:rPr lang="en-ZA" sz="4400" dirty="0">
                <a:latin typeface="Gill Sans MT" panose="020B0502020104020203" pitchFamily="34" charset="0"/>
              </a:rPr>
              <a:t> Sy </a:t>
            </a:r>
            <a:r>
              <a:rPr lang="en-ZA" sz="4400" dirty="0" err="1">
                <a:latin typeface="Gill Sans MT" panose="020B0502020104020203" pitchFamily="34" charset="0"/>
              </a:rPr>
              <a:t>geloof</a:t>
            </a:r>
            <a:r>
              <a:rPr lang="en-ZA" sz="4400" dirty="0">
                <a:latin typeface="Gill Sans MT" panose="020B0502020104020203" pitchFamily="34" charset="0"/>
              </a:rPr>
              <a:t> in </a:t>
            </a:r>
            <a:r>
              <a:rPr lang="en-ZA" sz="4400" dirty="0" err="1">
                <a:latin typeface="Gill Sans MT" panose="020B0502020104020203" pitchFamily="34" charset="0"/>
              </a:rPr>
              <a:t>jou</a:t>
            </a:r>
            <a:r>
              <a:rPr lang="en-ZA" sz="4400" dirty="0">
                <a:latin typeface="Gill Sans MT" panose="020B0502020104020203" pitchFamily="34" charset="0"/>
              </a:rPr>
              <a:t>, </a:t>
            </a:r>
          </a:p>
          <a:p>
            <a:pPr algn="ctr"/>
            <a:r>
              <a:rPr lang="en-ZA" sz="4400" dirty="0" err="1">
                <a:latin typeface="Gill Sans MT" panose="020B0502020104020203" pitchFamily="34" charset="0"/>
              </a:rPr>
              <a:t>kan</a:t>
            </a:r>
            <a:r>
              <a:rPr lang="en-ZA" sz="4400" dirty="0">
                <a:latin typeface="Gill Sans MT" panose="020B0502020104020203" pitchFamily="34" charset="0"/>
              </a:rPr>
              <a:t> </a:t>
            </a:r>
            <a:r>
              <a:rPr lang="en-ZA" sz="4400" dirty="0" err="1">
                <a:latin typeface="Gill Sans MT" panose="020B0502020104020203" pitchFamily="34" charset="0"/>
              </a:rPr>
              <a:t>jy</a:t>
            </a:r>
            <a:r>
              <a:rPr lang="en-ZA" sz="4400" dirty="0">
                <a:latin typeface="Gill Sans MT" panose="020B0502020104020203" pitchFamily="34" charset="0"/>
              </a:rPr>
              <a:t> </a:t>
            </a:r>
            <a:r>
              <a:rPr lang="en-ZA" sz="4400" dirty="0" err="1">
                <a:latin typeface="Gill Sans MT" panose="020B0502020104020203" pitchFamily="34" charset="0"/>
              </a:rPr>
              <a:t>nou</a:t>
            </a:r>
            <a:r>
              <a:rPr lang="en-ZA" sz="4400" dirty="0">
                <a:latin typeface="Gill Sans MT" panose="020B0502020104020203" pitchFamily="34" charset="0"/>
              </a:rPr>
              <a:t> Sy </a:t>
            </a:r>
            <a:r>
              <a:rPr lang="en-ZA" sz="4400" dirty="0" err="1">
                <a:latin typeface="Gill Sans MT" panose="020B0502020104020203" pitchFamily="34" charset="0"/>
              </a:rPr>
              <a:t>Woord</a:t>
            </a:r>
            <a:r>
              <a:rPr lang="en-ZA" sz="4400" dirty="0">
                <a:latin typeface="Gill Sans MT" panose="020B0502020104020203" pitchFamily="34" charset="0"/>
              </a:rPr>
              <a:t> </a:t>
            </a:r>
            <a:r>
              <a:rPr lang="en-ZA" sz="4400" dirty="0" err="1">
                <a:latin typeface="Gill Sans MT" panose="020B0502020104020203" pitchFamily="34" charset="0"/>
              </a:rPr>
              <a:t>aanvaar</a:t>
            </a:r>
            <a:endParaRPr lang="en-ZA" sz="4400" dirty="0">
              <a:latin typeface="Gill Sans MT" panose="020B0502020104020203" pitchFamily="34" charset="0"/>
            </a:endParaRPr>
          </a:p>
          <a:p>
            <a:pPr algn="ctr"/>
            <a:r>
              <a:rPr lang="en-ZA" sz="4400" dirty="0">
                <a:latin typeface="Gill Sans MT" panose="020B0502020104020203" pitchFamily="34" charset="0"/>
              </a:rPr>
              <a:t>= </a:t>
            </a:r>
          </a:p>
          <a:p>
            <a:pPr algn="ctr"/>
            <a:r>
              <a:rPr lang="en-ZA" sz="4400" dirty="0">
                <a:latin typeface="Gill Sans MT" panose="020B0502020104020203" pitchFamily="34" charset="0"/>
              </a:rPr>
              <a:t>HOOP</a:t>
            </a:r>
            <a:endParaRPr lang="nl-NL" sz="4400" dirty="0">
              <a:latin typeface="Gill Sans MT" panose="020B0502020104020203" pitchFamily="34" charset="0"/>
            </a:endParaRPr>
          </a:p>
        </p:txBody>
      </p:sp>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041ED9A5-B8A8-55F3-32DA-DC987FA09627}"/>
              </a:ext>
            </a:extLst>
          </p:cNvPr>
          <p:cNvSpPr txBox="1"/>
          <p:nvPr/>
        </p:nvSpPr>
        <p:spPr>
          <a:xfrm>
            <a:off x="1600202" y="194734"/>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3: </a:t>
            </a:r>
            <a:r>
              <a:rPr lang="en-ZA" sz="4000" b="1" dirty="0">
                <a:latin typeface="Gill Sans MT" panose="020B0502020104020203" pitchFamily="34" charset="0"/>
              </a:rPr>
              <a:t>GLO</a:t>
            </a:r>
          </a:p>
          <a:p>
            <a:r>
              <a:rPr lang="en-ZA" sz="4000" b="1" i="1" dirty="0">
                <a:solidFill>
                  <a:schemeClr val="accent2">
                    <a:lumMod val="75000"/>
                  </a:schemeClr>
                </a:solidFill>
                <a:latin typeface="Gill Sans MT" panose="020B0502020104020203" pitchFamily="34" charset="0"/>
              </a:rPr>
              <a:t>om </a:t>
            </a:r>
            <a:r>
              <a:rPr lang="en-ZA" sz="4000" b="1" i="1" dirty="0" err="1">
                <a:solidFill>
                  <a:schemeClr val="accent2">
                    <a:lumMod val="75000"/>
                  </a:schemeClr>
                </a:solidFill>
                <a:latin typeface="Gill Sans MT" panose="020B0502020104020203" pitchFamily="34" charset="0"/>
              </a:rPr>
              <a:t>geloof</a:t>
            </a:r>
            <a:r>
              <a:rPr lang="en-ZA" sz="4000" b="1" i="1" dirty="0">
                <a:solidFill>
                  <a:schemeClr val="accent2">
                    <a:lumMod val="75000"/>
                  </a:schemeClr>
                </a:solidFill>
                <a:latin typeface="Gill Sans MT" panose="020B0502020104020203" pitchFamily="34" charset="0"/>
              </a:rPr>
              <a:t> toe </a:t>
            </a:r>
            <a:r>
              <a:rPr lang="en-ZA" sz="4000" b="1" i="1" dirty="0" err="1">
                <a:solidFill>
                  <a:schemeClr val="accent2">
                    <a:lumMod val="75000"/>
                  </a:schemeClr>
                </a:solidFill>
                <a:latin typeface="Gill Sans MT" panose="020B0502020104020203" pitchFamily="34" charset="0"/>
              </a:rPr>
              <a:t>te</a:t>
            </a:r>
            <a:r>
              <a:rPr lang="en-ZA" sz="4000" b="1" i="1" dirty="0">
                <a:solidFill>
                  <a:schemeClr val="accent2">
                    <a:lumMod val="75000"/>
                  </a:schemeClr>
                </a:solidFill>
                <a:latin typeface="Gill Sans MT" panose="020B0502020104020203" pitchFamily="34" charset="0"/>
              </a:rPr>
              <a:t> pas</a:t>
            </a:r>
            <a:endParaRPr lang="en-ZA" sz="4000" i="1" dirty="0">
              <a:latin typeface="Gill Sans MT" panose="020B0502020104020203" pitchFamily="34" charset="0"/>
            </a:endParaRPr>
          </a:p>
        </p:txBody>
      </p:sp>
      <p:pic>
        <p:nvPicPr>
          <p:cNvPr id="4" name="Picture 3">
            <a:extLst>
              <a:ext uri="{FF2B5EF4-FFF2-40B4-BE49-F238E27FC236}">
                <a16:creationId xmlns:a16="http://schemas.microsoft.com/office/drawing/2014/main" id="{75002F3A-9CE0-6CCB-A84B-2CADC133E5CE}"/>
              </a:ext>
            </a:extLst>
          </p:cNvPr>
          <p:cNvPicPr>
            <a:picLocks noChangeAspect="1"/>
          </p:cNvPicPr>
          <p:nvPr/>
        </p:nvPicPr>
        <p:blipFill>
          <a:blip r:embed="rId2"/>
          <a:stretch>
            <a:fillRect/>
          </a:stretch>
        </p:blipFill>
        <p:spPr>
          <a:xfrm>
            <a:off x="406400" y="194734"/>
            <a:ext cx="1082813" cy="1323439"/>
          </a:xfrm>
          <a:prstGeom prst="rect">
            <a:avLst/>
          </a:prstGeom>
        </p:spPr>
      </p:pic>
    </p:spTree>
    <p:extLst>
      <p:ext uri="{BB962C8B-B14F-4D97-AF65-F5344CB8AC3E}">
        <p14:creationId xmlns:p14="http://schemas.microsoft.com/office/powerpoint/2010/main" val="40855536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sp>
        <p:nvSpPr>
          <p:cNvPr id="3" name="TextBox 2">
            <a:extLst>
              <a:ext uri="{FF2B5EF4-FFF2-40B4-BE49-F238E27FC236}">
                <a16:creationId xmlns:a16="http://schemas.microsoft.com/office/drawing/2014/main" id="{14680CF8-BF9D-8C3E-F77F-09C0B3880FE1}"/>
              </a:ext>
            </a:extLst>
          </p:cNvPr>
          <p:cNvSpPr txBox="1"/>
          <p:nvPr/>
        </p:nvSpPr>
        <p:spPr>
          <a:xfrm>
            <a:off x="898372" y="1908686"/>
            <a:ext cx="10480827" cy="3477875"/>
          </a:xfrm>
          <a:prstGeom prst="rect">
            <a:avLst/>
          </a:prstGeom>
          <a:noFill/>
        </p:spPr>
        <p:txBody>
          <a:bodyPr wrap="square" rtlCol="0">
            <a:spAutoFit/>
          </a:bodyPr>
          <a:lstStyle/>
          <a:p>
            <a:r>
              <a:rPr lang="nl-NL" sz="4400" i="1" dirty="0">
                <a:latin typeface="Gill Sans MT" panose="020B0502020104020203" pitchFamily="34" charset="0"/>
              </a:rPr>
              <a:t>Joh 4:50</a:t>
            </a:r>
          </a:p>
          <a:p>
            <a:r>
              <a:rPr lang="nl-NL" sz="4400" dirty="0">
                <a:latin typeface="Gill Sans MT" panose="020B0502020104020203" pitchFamily="34" charset="0"/>
              </a:rPr>
              <a:t>Maar Jesus sê vir hom: “Gaan maar huis toe, jou seun lewe.”</a:t>
            </a:r>
          </a:p>
          <a:p>
            <a:r>
              <a:rPr lang="nl-NL" sz="4400" dirty="0">
                <a:latin typeface="Gill Sans MT" panose="020B0502020104020203" pitchFamily="34" charset="0"/>
              </a:rPr>
              <a:t>Die man het geglo wat Jesus vir hom gesê het, en </a:t>
            </a:r>
            <a:r>
              <a:rPr lang="nl-NL" sz="4400" dirty="0">
                <a:solidFill>
                  <a:schemeClr val="accent2">
                    <a:lumMod val="75000"/>
                  </a:schemeClr>
                </a:solidFill>
                <a:latin typeface="Gill Sans MT" panose="020B0502020104020203" pitchFamily="34" charset="0"/>
              </a:rPr>
              <a:t>gegaan</a:t>
            </a:r>
            <a:r>
              <a:rPr lang="nl-NL" sz="4400" dirty="0">
                <a:latin typeface="Gill Sans MT" panose="020B0502020104020203" pitchFamily="34" charset="0"/>
              </a:rPr>
              <a:t>. </a:t>
            </a:r>
            <a:endParaRPr lang="en-ZA" sz="4400" dirty="0">
              <a:solidFill>
                <a:srgbClr val="00B050"/>
              </a:solidFill>
              <a:latin typeface="Gill Sans MT" panose="020B0502020104020203" pitchFamily="34" charset="0"/>
            </a:endParaRPr>
          </a:p>
        </p:txBody>
      </p:sp>
      <p:pic>
        <p:nvPicPr>
          <p:cNvPr id="4" name="Picture 3">
            <a:extLst>
              <a:ext uri="{FF2B5EF4-FFF2-40B4-BE49-F238E27FC236}">
                <a16:creationId xmlns:a16="http://schemas.microsoft.com/office/drawing/2014/main" id="{912C8248-9923-110E-12F4-A27BF6C36F3D}"/>
              </a:ext>
            </a:extLst>
          </p:cNvPr>
          <p:cNvPicPr>
            <a:picLocks noChangeAspect="1"/>
          </p:cNvPicPr>
          <p:nvPr/>
        </p:nvPicPr>
        <p:blipFill>
          <a:blip r:embed="rId2"/>
          <a:stretch>
            <a:fillRect/>
          </a:stretch>
        </p:blipFill>
        <p:spPr>
          <a:xfrm>
            <a:off x="321156" y="175828"/>
            <a:ext cx="1440484" cy="1440484"/>
          </a:xfrm>
          <a:prstGeom prst="rect">
            <a:avLst/>
          </a:prstGeom>
        </p:spPr>
      </p:pic>
    </p:spTree>
    <p:extLst>
      <p:ext uri="{BB962C8B-B14F-4D97-AF65-F5344CB8AC3E}">
        <p14:creationId xmlns:p14="http://schemas.microsoft.com/office/powerpoint/2010/main" val="41320843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14680CF8-BF9D-8C3E-F77F-09C0B3880FE1}"/>
              </a:ext>
            </a:extLst>
          </p:cNvPr>
          <p:cNvSpPr txBox="1"/>
          <p:nvPr/>
        </p:nvSpPr>
        <p:spPr>
          <a:xfrm>
            <a:off x="1469419" y="2649175"/>
            <a:ext cx="9253161" cy="1446550"/>
          </a:xfrm>
          <a:prstGeom prst="rect">
            <a:avLst/>
          </a:prstGeom>
          <a:noFill/>
        </p:spPr>
        <p:txBody>
          <a:bodyPr wrap="square" rtlCol="0">
            <a:spAutoFit/>
          </a:bodyPr>
          <a:lstStyle/>
          <a:p>
            <a:pPr algn="ctr"/>
            <a:r>
              <a:rPr lang="nl-NL" sz="4400" dirty="0">
                <a:latin typeface="Gill Sans MT" panose="020B0502020104020203" pitchFamily="34" charset="0"/>
              </a:rPr>
              <a:t>AKSIE vloei vanuit </a:t>
            </a:r>
            <a:r>
              <a:rPr lang="nl-NL" sz="4400" i="1" dirty="0">
                <a:latin typeface="Gill Sans MT" panose="020B0502020104020203" pitchFamily="34" charset="0"/>
              </a:rPr>
              <a:t>toepassing van geloof </a:t>
            </a:r>
            <a:r>
              <a:rPr lang="nl-NL" sz="4400" dirty="0">
                <a:latin typeface="Gill Sans MT" panose="020B0502020104020203" pitchFamily="34" charset="0"/>
              </a:rPr>
              <a:t>in Jesus se Woord</a:t>
            </a:r>
            <a:endParaRPr lang="en-ZA" sz="4400" dirty="0">
              <a:solidFill>
                <a:srgbClr val="00B050"/>
              </a:solidFill>
              <a:latin typeface="Gill Sans MT" panose="020B0502020104020203" pitchFamily="34" charset="0"/>
            </a:endParaRPr>
          </a:p>
        </p:txBody>
      </p:sp>
      <p:sp>
        <p:nvSpPr>
          <p:cNvPr id="4" name="TextBox 3">
            <a:extLst>
              <a:ext uri="{FF2B5EF4-FFF2-40B4-BE49-F238E27FC236}">
                <a16:creationId xmlns:a16="http://schemas.microsoft.com/office/drawing/2014/main" id="{273E2D62-2E01-731B-CC41-3443D2010664}"/>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9C872BBB-33BB-F2B9-5429-737A0C0E51D7}"/>
              </a:ext>
            </a:extLst>
          </p:cNvPr>
          <p:cNvPicPr>
            <a:picLocks noChangeAspect="1"/>
          </p:cNvPicPr>
          <p:nvPr/>
        </p:nvPicPr>
        <p:blipFill>
          <a:blip r:embed="rId2"/>
          <a:stretch>
            <a:fillRect/>
          </a:stretch>
        </p:blipFill>
        <p:spPr>
          <a:xfrm>
            <a:off x="321156" y="175828"/>
            <a:ext cx="1440484" cy="1440484"/>
          </a:xfrm>
          <a:prstGeom prst="rect">
            <a:avLst/>
          </a:prstGeom>
        </p:spPr>
      </p:pic>
    </p:spTree>
    <p:extLst>
      <p:ext uri="{BB962C8B-B14F-4D97-AF65-F5344CB8AC3E}">
        <p14:creationId xmlns:p14="http://schemas.microsoft.com/office/powerpoint/2010/main" val="4120835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040FC6-0156-D841-ACB5-5053D6C2F26A}"/>
              </a:ext>
            </a:extLst>
          </p:cNvPr>
          <p:cNvPicPr>
            <a:picLocks noChangeAspect="1"/>
          </p:cNvPicPr>
          <p:nvPr/>
        </p:nvPicPr>
        <p:blipFill>
          <a:blip r:embed="rId2"/>
          <a:stretch>
            <a:fillRect/>
          </a:stretch>
        </p:blipFill>
        <p:spPr>
          <a:xfrm>
            <a:off x="0" y="1616311"/>
            <a:ext cx="12192000" cy="5241689"/>
          </a:xfrm>
          <a:prstGeom prst="rect">
            <a:avLst/>
          </a:prstGeom>
        </p:spPr>
      </p:pic>
      <p:sp>
        <p:nvSpPr>
          <p:cNvPr id="4" name="TextBox 3">
            <a:extLst>
              <a:ext uri="{FF2B5EF4-FFF2-40B4-BE49-F238E27FC236}">
                <a16:creationId xmlns:a16="http://schemas.microsoft.com/office/drawing/2014/main" id="{273E2D62-2E01-731B-CC41-3443D2010664}"/>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9C872BBB-33BB-F2B9-5429-737A0C0E51D7}"/>
              </a:ext>
            </a:extLst>
          </p:cNvPr>
          <p:cNvPicPr>
            <a:picLocks noChangeAspect="1"/>
          </p:cNvPicPr>
          <p:nvPr/>
        </p:nvPicPr>
        <p:blipFill>
          <a:blip r:embed="rId3"/>
          <a:stretch>
            <a:fillRect/>
          </a:stretch>
        </p:blipFill>
        <p:spPr>
          <a:xfrm>
            <a:off x="321156" y="175828"/>
            <a:ext cx="1440484" cy="1440484"/>
          </a:xfrm>
          <a:prstGeom prst="rect">
            <a:avLst/>
          </a:prstGeom>
        </p:spPr>
      </p:pic>
      <p:sp>
        <p:nvSpPr>
          <p:cNvPr id="2" name="TextBox 1">
            <a:extLst>
              <a:ext uri="{FF2B5EF4-FFF2-40B4-BE49-F238E27FC236}">
                <a16:creationId xmlns:a16="http://schemas.microsoft.com/office/drawing/2014/main" id="{0FFF08F1-29F5-06AD-1588-87AD16796640}"/>
              </a:ext>
            </a:extLst>
          </p:cNvPr>
          <p:cNvSpPr txBox="1"/>
          <p:nvPr/>
        </p:nvSpPr>
        <p:spPr>
          <a:xfrm>
            <a:off x="3006572" y="1782071"/>
            <a:ext cx="5697161" cy="769441"/>
          </a:xfrm>
          <a:prstGeom prst="rect">
            <a:avLst/>
          </a:prstGeom>
          <a:noFill/>
        </p:spPr>
        <p:txBody>
          <a:bodyPr wrap="square" rtlCol="0">
            <a:spAutoFit/>
          </a:bodyPr>
          <a:lstStyle/>
          <a:p>
            <a:pPr algn="ctr"/>
            <a:r>
              <a:rPr lang="en-ZA" sz="4400" dirty="0">
                <a:latin typeface="Gill Sans MT" panose="020B0502020104020203" pitchFamily="34" charset="0"/>
              </a:rPr>
              <a:t>‘n </a:t>
            </a:r>
            <a:r>
              <a:rPr lang="en-ZA" sz="4400" dirty="0" err="1">
                <a:latin typeface="Gill Sans MT" panose="020B0502020104020203" pitchFamily="34" charset="0"/>
              </a:rPr>
              <a:t>Struikelblok</a:t>
            </a:r>
            <a:r>
              <a:rPr lang="en-ZA" sz="4400" dirty="0">
                <a:latin typeface="Gill Sans MT" panose="020B0502020104020203" pitchFamily="34" charset="0"/>
              </a:rPr>
              <a:t> </a:t>
            </a:r>
            <a:r>
              <a:rPr lang="en-ZA" sz="4400" dirty="0" err="1">
                <a:latin typeface="Gill Sans MT" panose="020B0502020104020203" pitchFamily="34" charset="0"/>
              </a:rPr>
              <a:t>vir</a:t>
            </a:r>
            <a:r>
              <a:rPr lang="en-ZA" sz="4400" dirty="0">
                <a:latin typeface="Gill Sans MT" panose="020B0502020104020203" pitchFamily="34" charset="0"/>
              </a:rPr>
              <a:t> </a:t>
            </a:r>
            <a:r>
              <a:rPr lang="en-ZA" sz="4400" dirty="0" err="1">
                <a:latin typeface="Gill Sans MT" panose="020B0502020104020203" pitchFamily="34" charset="0"/>
              </a:rPr>
              <a:t>baie</a:t>
            </a:r>
            <a:r>
              <a:rPr lang="en-ZA" sz="4400" dirty="0">
                <a:latin typeface="Gill Sans MT" panose="020B0502020104020203" pitchFamily="34" charset="0"/>
              </a:rPr>
              <a:t>:</a:t>
            </a:r>
          </a:p>
        </p:txBody>
      </p:sp>
      <p:sp>
        <p:nvSpPr>
          <p:cNvPr id="8" name="TextBox 7">
            <a:extLst>
              <a:ext uri="{FF2B5EF4-FFF2-40B4-BE49-F238E27FC236}">
                <a16:creationId xmlns:a16="http://schemas.microsoft.com/office/drawing/2014/main" id="{9487F40B-5916-B5DB-C0C3-516A92AC3581}"/>
              </a:ext>
            </a:extLst>
          </p:cNvPr>
          <p:cNvSpPr txBox="1"/>
          <p:nvPr/>
        </p:nvSpPr>
        <p:spPr>
          <a:xfrm>
            <a:off x="9177866" y="4887058"/>
            <a:ext cx="2751667" cy="1200329"/>
          </a:xfrm>
          <a:prstGeom prst="rect">
            <a:avLst/>
          </a:prstGeom>
          <a:noFill/>
        </p:spPr>
        <p:txBody>
          <a:bodyPr wrap="square" rtlCol="0">
            <a:spAutoFit/>
          </a:bodyPr>
          <a:lstStyle/>
          <a:p>
            <a:pPr algn="ctr"/>
            <a:r>
              <a:rPr lang="en-ZA" sz="3600" dirty="0" err="1">
                <a:solidFill>
                  <a:schemeClr val="bg1"/>
                </a:solidFill>
                <a:latin typeface="Gill Sans MT" panose="020B0502020104020203" pitchFamily="34" charset="0"/>
              </a:rPr>
              <a:t>Kennis</a:t>
            </a:r>
            <a:r>
              <a:rPr lang="en-ZA" sz="3600" dirty="0">
                <a:latin typeface="Gill Sans MT" panose="020B0502020104020203" pitchFamily="34" charset="0"/>
              </a:rPr>
              <a:t> in </a:t>
            </a:r>
          </a:p>
          <a:p>
            <a:pPr algn="ctr"/>
            <a:r>
              <a:rPr lang="en-ZA" sz="3600" dirty="0">
                <a:latin typeface="Gill Sans MT" panose="020B0502020104020203" pitchFamily="34" charset="0"/>
              </a:rPr>
              <a:t>wat </a:t>
            </a:r>
            <a:r>
              <a:rPr lang="en-ZA" sz="3600" dirty="0" err="1">
                <a:latin typeface="Gill Sans MT" panose="020B0502020104020203" pitchFamily="34" charset="0"/>
              </a:rPr>
              <a:t>ons</a:t>
            </a:r>
            <a:r>
              <a:rPr lang="en-ZA" sz="3600" dirty="0">
                <a:latin typeface="Gill Sans MT" panose="020B0502020104020203" pitchFamily="34" charset="0"/>
              </a:rPr>
              <a:t> glo</a:t>
            </a:r>
          </a:p>
        </p:txBody>
      </p:sp>
      <p:sp>
        <p:nvSpPr>
          <p:cNvPr id="9" name="TextBox 8">
            <a:extLst>
              <a:ext uri="{FF2B5EF4-FFF2-40B4-BE49-F238E27FC236}">
                <a16:creationId xmlns:a16="http://schemas.microsoft.com/office/drawing/2014/main" id="{41C5B4E9-C8C9-57AA-D74E-61136F4DE43A}"/>
              </a:ext>
            </a:extLst>
          </p:cNvPr>
          <p:cNvSpPr txBox="1"/>
          <p:nvPr/>
        </p:nvSpPr>
        <p:spPr>
          <a:xfrm>
            <a:off x="215612" y="3574724"/>
            <a:ext cx="2938511" cy="1200329"/>
          </a:xfrm>
          <a:prstGeom prst="rect">
            <a:avLst/>
          </a:prstGeom>
          <a:noFill/>
        </p:spPr>
        <p:txBody>
          <a:bodyPr wrap="square" rtlCol="0">
            <a:spAutoFit/>
          </a:bodyPr>
          <a:lstStyle/>
          <a:p>
            <a:pPr algn="ctr"/>
            <a:r>
              <a:rPr lang="en-ZA" sz="3600" dirty="0">
                <a:latin typeface="Gill Sans MT" panose="020B0502020104020203" pitchFamily="34" charset="0"/>
              </a:rPr>
              <a:t>Om </a:t>
            </a:r>
            <a:r>
              <a:rPr lang="en-ZA" sz="3600" dirty="0" err="1">
                <a:latin typeface="Gill Sans MT" panose="020B0502020104020203" pitchFamily="34" charset="0"/>
              </a:rPr>
              <a:t>te</a:t>
            </a:r>
            <a:r>
              <a:rPr lang="en-ZA" sz="3600" dirty="0">
                <a:latin typeface="Gill Sans MT" panose="020B0502020104020203" pitchFamily="34" charset="0"/>
              </a:rPr>
              <a:t> </a:t>
            </a:r>
            <a:r>
              <a:rPr lang="en-ZA" sz="3600" dirty="0" err="1">
                <a:solidFill>
                  <a:schemeClr val="bg1"/>
                </a:solidFill>
                <a:latin typeface="Gill Sans MT" panose="020B0502020104020203" pitchFamily="34" charset="0"/>
              </a:rPr>
              <a:t>wandel</a:t>
            </a:r>
            <a:endParaRPr lang="en-ZA" sz="3600" dirty="0">
              <a:solidFill>
                <a:schemeClr val="bg1"/>
              </a:solidFill>
              <a:latin typeface="Gill Sans MT" panose="020B0502020104020203" pitchFamily="34" charset="0"/>
            </a:endParaRPr>
          </a:p>
          <a:p>
            <a:pPr algn="ctr"/>
            <a:r>
              <a:rPr lang="en-ZA" sz="3600" dirty="0">
                <a:latin typeface="Gill Sans MT" panose="020B0502020104020203" pitchFamily="34" charset="0"/>
              </a:rPr>
              <a:t>in wat </a:t>
            </a:r>
            <a:r>
              <a:rPr lang="en-ZA" sz="3600" dirty="0" err="1">
                <a:latin typeface="Gill Sans MT" panose="020B0502020104020203" pitchFamily="34" charset="0"/>
              </a:rPr>
              <a:t>ons</a:t>
            </a:r>
            <a:r>
              <a:rPr lang="en-ZA" sz="3600" dirty="0">
                <a:latin typeface="Gill Sans MT" panose="020B0502020104020203" pitchFamily="34" charset="0"/>
              </a:rPr>
              <a:t> glo</a:t>
            </a:r>
          </a:p>
        </p:txBody>
      </p:sp>
    </p:spTree>
    <p:extLst>
      <p:ext uri="{BB962C8B-B14F-4D97-AF65-F5344CB8AC3E}">
        <p14:creationId xmlns:p14="http://schemas.microsoft.com/office/powerpoint/2010/main" val="16597875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14680CF8-BF9D-8C3E-F77F-09C0B3880FE1}"/>
              </a:ext>
            </a:extLst>
          </p:cNvPr>
          <p:cNvSpPr txBox="1"/>
          <p:nvPr/>
        </p:nvSpPr>
        <p:spPr>
          <a:xfrm>
            <a:off x="1469419" y="2649175"/>
            <a:ext cx="9253161" cy="2123658"/>
          </a:xfrm>
          <a:prstGeom prst="rect">
            <a:avLst/>
          </a:prstGeom>
          <a:noFill/>
        </p:spPr>
        <p:txBody>
          <a:bodyPr wrap="square" rtlCol="0">
            <a:spAutoFit/>
          </a:bodyPr>
          <a:lstStyle/>
          <a:p>
            <a:r>
              <a:rPr lang="en-ZA" sz="4400" dirty="0">
                <a:latin typeface="Gill Sans MT" panose="020B0502020104020203" pitchFamily="34" charset="0"/>
              </a:rPr>
              <a:t>Kol 2:6</a:t>
            </a:r>
          </a:p>
          <a:p>
            <a:r>
              <a:rPr lang="nl-NL" sz="4400" dirty="0">
                <a:solidFill>
                  <a:schemeClr val="accent2">
                    <a:lumMod val="75000"/>
                  </a:schemeClr>
                </a:solidFill>
                <a:latin typeface="Gill Sans MT" panose="020B0502020104020203" pitchFamily="34" charset="0"/>
              </a:rPr>
              <a:t>Soos</a:t>
            </a:r>
            <a:r>
              <a:rPr lang="nl-NL" sz="4400" dirty="0">
                <a:latin typeface="Gill Sans MT" panose="020B0502020104020203" pitchFamily="34" charset="0"/>
              </a:rPr>
              <a:t> julle dan Christus Jesus, die Here, </a:t>
            </a:r>
            <a:r>
              <a:rPr lang="nl-NL" sz="4400" dirty="0">
                <a:solidFill>
                  <a:schemeClr val="accent2">
                    <a:lumMod val="75000"/>
                  </a:schemeClr>
                </a:solidFill>
                <a:latin typeface="Gill Sans MT" panose="020B0502020104020203" pitchFamily="34" charset="0"/>
              </a:rPr>
              <a:t>aangeneem</a:t>
            </a:r>
            <a:r>
              <a:rPr lang="nl-NL" sz="4400" dirty="0">
                <a:latin typeface="Gill Sans MT" panose="020B0502020104020203" pitchFamily="34" charset="0"/>
              </a:rPr>
              <a:t> het, </a:t>
            </a:r>
            <a:r>
              <a:rPr lang="nl-NL" sz="4400" dirty="0">
                <a:solidFill>
                  <a:schemeClr val="accent2">
                    <a:lumMod val="75000"/>
                  </a:schemeClr>
                </a:solidFill>
                <a:latin typeface="Gill Sans MT" panose="020B0502020104020203" pitchFamily="34" charset="0"/>
              </a:rPr>
              <a:t>wandel</a:t>
            </a:r>
            <a:r>
              <a:rPr lang="nl-NL" sz="4400" dirty="0">
                <a:latin typeface="Gill Sans MT" panose="020B0502020104020203" pitchFamily="34" charset="0"/>
              </a:rPr>
              <a:t> so in Hom</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273E2D62-2E01-731B-CC41-3443D2010664}"/>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9C872BBB-33BB-F2B9-5429-737A0C0E51D7}"/>
              </a:ext>
            </a:extLst>
          </p:cNvPr>
          <p:cNvPicPr>
            <a:picLocks noChangeAspect="1"/>
          </p:cNvPicPr>
          <p:nvPr/>
        </p:nvPicPr>
        <p:blipFill>
          <a:blip r:embed="rId2"/>
          <a:stretch>
            <a:fillRect/>
          </a:stretch>
        </p:blipFill>
        <p:spPr>
          <a:xfrm>
            <a:off x="321156" y="175828"/>
            <a:ext cx="1440484" cy="1440484"/>
          </a:xfrm>
          <a:prstGeom prst="rect">
            <a:avLst/>
          </a:prstGeom>
        </p:spPr>
      </p:pic>
    </p:spTree>
    <p:extLst>
      <p:ext uri="{BB962C8B-B14F-4D97-AF65-F5344CB8AC3E}">
        <p14:creationId xmlns:p14="http://schemas.microsoft.com/office/powerpoint/2010/main" val="6839844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14680CF8-BF9D-8C3E-F77F-09C0B3880FE1}"/>
              </a:ext>
            </a:extLst>
          </p:cNvPr>
          <p:cNvSpPr txBox="1"/>
          <p:nvPr/>
        </p:nvSpPr>
        <p:spPr>
          <a:xfrm>
            <a:off x="605819" y="1836375"/>
            <a:ext cx="10815714" cy="2800767"/>
          </a:xfrm>
          <a:prstGeom prst="rect">
            <a:avLst/>
          </a:prstGeom>
          <a:noFill/>
        </p:spPr>
        <p:txBody>
          <a:bodyPr wrap="square" rtlCol="0">
            <a:spAutoFit/>
          </a:bodyPr>
          <a:lstStyle/>
          <a:p>
            <a:r>
              <a:rPr lang="en-ZA" sz="4400" i="1" dirty="0">
                <a:latin typeface="Gill Sans MT" panose="020B0502020104020203" pitchFamily="34" charset="0"/>
              </a:rPr>
              <a:t>Jak 1:22-24</a:t>
            </a:r>
          </a:p>
          <a:p>
            <a:r>
              <a:rPr lang="nl-NL" sz="4400" dirty="0">
                <a:latin typeface="Gill Sans MT" panose="020B0502020104020203" pitchFamily="34" charset="0"/>
              </a:rPr>
              <a:t>Julle moet </a:t>
            </a:r>
            <a:r>
              <a:rPr lang="nl-NL" sz="4400" b="1" dirty="0">
                <a:solidFill>
                  <a:schemeClr val="accent2">
                    <a:lumMod val="75000"/>
                  </a:schemeClr>
                </a:solidFill>
                <a:latin typeface="Gill Sans MT" panose="020B0502020104020203" pitchFamily="34" charset="0"/>
              </a:rPr>
              <a:t>doen</a:t>
            </a:r>
            <a:r>
              <a:rPr lang="nl-NL" sz="4400" dirty="0">
                <a:solidFill>
                  <a:schemeClr val="accent2">
                    <a:lumMod val="75000"/>
                  </a:schemeClr>
                </a:solidFill>
                <a:latin typeface="Gill Sans MT" panose="020B0502020104020203" pitchFamily="34" charset="0"/>
              </a:rPr>
              <a:t> wat die woord sê </a:t>
            </a:r>
            <a:r>
              <a:rPr lang="nl-NL" sz="4400" dirty="0">
                <a:latin typeface="Gill Sans MT" panose="020B0502020104020203" pitchFamily="34" charset="0"/>
              </a:rPr>
              <a:t>en dit </a:t>
            </a:r>
          </a:p>
          <a:p>
            <a:r>
              <a:rPr lang="nl-NL" sz="4400" dirty="0">
                <a:solidFill>
                  <a:schemeClr val="accent2">
                    <a:lumMod val="75000"/>
                  </a:schemeClr>
                </a:solidFill>
                <a:latin typeface="Gill Sans MT" panose="020B0502020104020203" pitchFamily="34" charset="0"/>
              </a:rPr>
              <a:t>nie net aanhoor nie</a:t>
            </a:r>
            <a:r>
              <a:rPr lang="nl-NL" sz="4400" dirty="0">
                <a:latin typeface="Gill Sans MT" panose="020B0502020104020203" pitchFamily="34" charset="0"/>
              </a:rPr>
              <a:t>, anders </a:t>
            </a:r>
            <a:r>
              <a:rPr lang="nl-NL" sz="4400" b="1" dirty="0">
                <a:solidFill>
                  <a:schemeClr val="accent2">
                    <a:lumMod val="75000"/>
                  </a:schemeClr>
                </a:solidFill>
                <a:latin typeface="Gill Sans MT" panose="020B0502020104020203" pitchFamily="34" charset="0"/>
              </a:rPr>
              <a:t>bedrieg</a:t>
            </a:r>
            <a:r>
              <a:rPr lang="nl-NL" sz="4400" dirty="0">
                <a:latin typeface="Gill Sans MT" panose="020B0502020104020203" pitchFamily="34" charset="0"/>
              </a:rPr>
              <a:t> julle julleself. </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273E2D62-2E01-731B-CC41-3443D2010664}"/>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9C872BBB-33BB-F2B9-5429-737A0C0E51D7}"/>
              </a:ext>
            </a:extLst>
          </p:cNvPr>
          <p:cNvPicPr>
            <a:picLocks noChangeAspect="1"/>
          </p:cNvPicPr>
          <p:nvPr/>
        </p:nvPicPr>
        <p:blipFill>
          <a:blip r:embed="rId2"/>
          <a:stretch>
            <a:fillRect/>
          </a:stretch>
        </p:blipFill>
        <p:spPr>
          <a:xfrm>
            <a:off x="321156" y="175828"/>
            <a:ext cx="1440484" cy="1440484"/>
          </a:xfrm>
          <a:prstGeom prst="rect">
            <a:avLst/>
          </a:prstGeom>
        </p:spPr>
      </p:pic>
    </p:spTree>
    <p:extLst>
      <p:ext uri="{BB962C8B-B14F-4D97-AF65-F5344CB8AC3E}">
        <p14:creationId xmlns:p14="http://schemas.microsoft.com/office/powerpoint/2010/main" val="3409905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Toe hy hoor dat Jesus uit Judea na Galilea toe gekom het, het hy na Hom toe gegaan en Hom gevra om te kom en sy seun gesond te maak, want hy het op sterwe gelê. </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37899052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14680CF8-BF9D-8C3E-F77F-09C0B3880FE1}"/>
              </a:ext>
            </a:extLst>
          </p:cNvPr>
          <p:cNvSpPr txBox="1"/>
          <p:nvPr/>
        </p:nvSpPr>
        <p:spPr>
          <a:xfrm>
            <a:off x="605819" y="1836375"/>
            <a:ext cx="10815714" cy="4154984"/>
          </a:xfrm>
          <a:prstGeom prst="rect">
            <a:avLst/>
          </a:prstGeom>
          <a:noFill/>
        </p:spPr>
        <p:txBody>
          <a:bodyPr wrap="square" rtlCol="0">
            <a:spAutoFit/>
          </a:bodyPr>
          <a:lstStyle/>
          <a:p>
            <a:r>
              <a:rPr lang="en-ZA" sz="4400" i="1" dirty="0">
                <a:latin typeface="Gill Sans MT" panose="020B0502020104020203" pitchFamily="34" charset="0"/>
              </a:rPr>
              <a:t>Jak 1:22-24</a:t>
            </a:r>
          </a:p>
          <a:p>
            <a:r>
              <a:rPr lang="nl-NL" sz="4400" dirty="0">
                <a:latin typeface="Gill Sans MT" panose="020B0502020104020203" pitchFamily="34" charset="0"/>
              </a:rPr>
              <a:t>Iemand wat altyd </a:t>
            </a:r>
            <a:r>
              <a:rPr lang="nl-NL" sz="4400" dirty="0">
                <a:solidFill>
                  <a:schemeClr val="accent2">
                    <a:lumMod val="75000"/>
                  </a:schemeClr>
                </a:solidFill>
                <a:latin typeface="Gill Sans MT" panose="020B0502020104020203" pitchFamily="34" charset="0"/>
              </a:rPr>
              <a:t>net die woord aanhoor</a:t>
            </a:r>
            <a:r>
              <a:rPr lang="nl-NL" sz="4400" dirty="0">
                <a:latin typeface="Gill Sans MT" panose="020B0502020104020203" pitchFamily="34" charset="0"/>
              </a:rPr>
              <a:t> en </a:t>
            </a:r>
            <a:r>
              <a:rPr lang="nl-NL" sz="4400" dirty="0">
                <a:solidFill>
                  <a:schemeClr val="accent2">
                    <a:lumMod val="75000"/>
                  </a:schemeClr>
                </a:solidFill>
                <a:latin typeface="Gill Sans MT" panose="020B0502020104020203" pitchFamily="34" charset="0"/>
              </a:rPr>
              <a:t>nooit </a:t>
            </a:r>
            <a:r>
              <a:rPr lang="nl-NL" sz="4400" b="1" dirty="0">
                <a:solidFill>
                  <a:schemeClr val="accent2">
                    <a:lumMod val="75000"/>
                  </a:schemeClr>
                </a:solidFill>
                <a:latin typeface="Gill Sans MT" panose="020B0502020104020203" pitchFamily="34" charset="0"/>
              </a:rPr>
              <a:t>doen</a:t>
            </a:r>
            <a:r>
              <a:rPr lang="nl-NL" sz="4400" dirty="0">
                <a:solidFill>
                  <a:schemeClr val="accent2">
                    <a:lumMod val="75000"/>
                  </a:schemeClr>
                </a:solidFill>
                <a:latin typeface="Gill Sans MT" panose="020B0502020104020203" pitchFamily="34" charset="0"/>
              </a:rPr>
              <a:t> wat dit sê nie</a:t>
            </a:r>
            <a:r>
              <a:rPr lang="nl-NL" sz="4400" dirty="0">
                <a:latin typeface="Gill Sans MT" panose="020B0502020104020203" pitchFamily="34" charset="0"/>
              </a:rPr>
              <a:t>, is soos een wat na sy gesig in 'n spieël kyk: hy bekyk homself, gaan van die spieël af weg en </a:t>
            </a:r>
            <a:r>
              <a:rPr lang="nl-NL" sz="4400" b="1" dirty="0">
                <a:solidFill>
                  <a:schemeClr val="accent2">
                    <a:lumMod val="75000"/>
                  </a:schemeClr>
                </a:solidFill>
                <a:latin typeface="Gill Sans MT" panose="020B0502020104020203" pitchFamily="34" charset="0"/>
              </a:rPr>
              <a:t>vergeet</a:t>
            </a:r>
            <a:r>
              <a:rPr lang="nl-NL" sz="4400" dirty="0">
                <a:latin typeface="Gill Sans MT" panose="020B0502020104020203" pitchFamily="34" charset="0"/>
              </a:rPr>
              <a:t> dadelik hoe hy gelyk het</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273E2D62-2E01-731B-CC41-3443D2010664}"/>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9C872BBB-33BB-F2B9-5429-737A0C0E51D7}"/>
              </a:ext>
            </a:extLst>
          </p:cNvPr>
          <p:cNvPicPr>
            <a:picLocks noChangeAspect="1"/>
          </p:cNvPicPr>
          <p:nvPr/>
        </p:nvPicPr>
        <p:blipFill>
          <a:blip r:embed="rId2"/>
          <a:stretch>
            <a:fillRect/>
          </a:stretch>
        </p:blipFill>
        <p:spPr>
          <a:xfrm>
            <a:off x="321156" y="175828"/>
            <a:ext cx="1440484" cy="1440484"/>
          </a:xfrm>
          <a:prstGeom prst="rect">
            <a:avLst/>
          </a:prstGeom>
        </p:spPr>
      </p:pic>
    </p:spTree>
    <p:extLst>
      <p:ext uri="{BB962C8B-B14F-4D97-AF65-F5344CB8AC3E}">
        <p14:creationId xmlns:p14="http://schemas.microsoft.com/office/powerpoint/2010/main" val="35686215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14680CF8-BF9D-8C3E-F77F-09C0B3880FE1}"/>
              </a:ext>
            </a:extLst>
          </p:cNvPr>
          <p:cNvSpPr txBox="1"/>
          <p:nvPr/>
        </p:nvSpPr>
        <p:spPr>
          <a:xfrm>
            <a:off x="605819" y="1836375"/>
            <a:ext cx="10815714" cy="4154984"/>
          </a:xfrm>
          <a:prstGeom prst="rect">
            <a:avLst/>
          </a:prstGeom>
          <a:noFill/>
        </p:spPr>
        <p:txBody>
          <a:bodyPr wrap="square" rtlCol="0">
            <a:spAutoFit/>
          </a:bodyPr>
          <a:lstStyle/>
          <a:p>
            <a:r>
              <a:rPr lang="en-ZA" sz="4400" i="1" dirty="0">
                <a:latin typeface="Gill Sans MT" panose="020B0502020104020203" pitchFamily="34" charset="0"/>
              </a:rPr>
              <a:t>Jak 2:14 &amp; 17</a:t>
            </a:r>
          </a:p>
          <a:p>
            <a:r>
              <a:rPr lang="nl-NL" sz="4400" dirty="0">
                <a:latin typeface="Gill Sans MT" panose="020B0502020104020203" pitchFamily="34" charset="0"/>
              </a:rPr>
              <a:t>Wat baat dit, my broers, as iemand sê dat hy geloof het, maar hy het nie dade nie? </a:t>
            </a:r>
          </a:p>
          <a:p>
            <a:r>
              <a:rPr lang="nl-NL" sz="4400" dirty="0">
                <a:latin typeface="Gill Sans MT" panose="020B0502020104020203" pitchFamily="34" charset="0"/>
              </a:rPr>
              <a:t>Dié geloof kan hom tog nie verlos nie? </a:t>
            </a:r>
          </a:p>
          <a:p>
            <a:r>
              <a:rPr lang="nl-NL" sz="4400" dirty="0">
                <a:latin typeface="Gill Sans MT" panose="020B0502020104020203" pitchFamily="34" charset="0"/>
              </a:rPr>
              <a:t>So is geloof alleen, as dit nie op dade uitloop nie, dood.</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273E2D62-2E01-731B-CC41-3443D2010664}"/>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4: </a:t>
            </a:r>
            <a:r>
              <a:rPr lang="en-ZA" sz="4000" b="1" dirty="0">
                <a:latin typeface="Gill Sans MT" panose="020B0502020104020203" pitchFamily="34" charset="0"/>
              </a:rPr>
              <a:t>DOEN</a:t>
            </a:r>
          </a:p>
          <a:p>
            <a:r>
              <a:rPr lang="en-ZA" sz="4000" b="1" i="1" dirty="0">
                <a:solidFill>
                  <a:schemeClr val="accent2">
                    <a:lumMod val="75000"/>
                  </a:schemeClr>
                </a:solidFill>
                <a:latin typeface="Gill Sans MT" panose="020B0502020104020203" pitchFamily="34" charset="0"/>
              </a:rPr>
              <a:t>neem </a:t>
            </a:r>
            <a:r>
              <a:rPr lang="en-ZA" sz="4000" b="1" i="1" dirty="0" err="1">
                <a:solidFill>
                  <a:schemeClr val="accent2">
                    <a:lumMod val="75000"/>
                  </a:schemeClr>
                </a:solidFill>
                <a:latin typeface="Gill Sans MT" panose="020B0502020104020203" pitchFamily="34" charset="0"/>
              </a:rPr>
              <a:t>aksie</a:t>
            </a:r>
            <a:r>
              <a:rPr lang="en-ZA" sz="4000" b="1" i="1" dirty="0">
                <a:solidFill>
                  <a:schemeClr val="accent2">
                    <a:lumMod val="75000"/>
                  </a:schemeClr>
                </a:solidFill>
                <a:latin typeface="Gill Sans MT" panose="020B0502020104020203" pitchFamily="34" charset="0"/>
              </a:rPr>
              <a:t> op wat Hy </a:t>
            </a:r>
            <a:r>
              <a:rPr lang="en-ZA" sz="4000" b="1" i="1" dirty="0" err="1">
                <a:solidFill>
                  <a:schemeClr val="accent2">
                    <a:lumMod val="75000"/>
                  </a:schemeClr>
                </a:solidFill>
                <a:latin typeface="Gill Sans MT" panose="020B0502020104020203" pitchFamily="34" charset="0"/>
              </a:rPr>
              <a:t>sê</a:t>
            </a:r>
            <a:endParaRPr lang="en-ZA" sz="4000" i="1" dirty="0">
              <a:latin typeface="Gill Sans MT" panose="020B0502020104020203" pitchFamily="34" charset="0"/>
            </a:endParaRPr>
          </a:p>
        </p:txBody>
      </p:sp>
      <p:pic>
        <p:nvPicPr>
          <p:cNvPr id="5" name="Picture 4">
            <a:extLst>
              <a:ext uri="{FF2B5EF4-FFF2-40B4-BE49-F238E27FC236}">
                <a16:creationId xmlns:a16="http://schemas.microsoft.com/office/drawing/2014/main" id="{9C872BBB-33BB-F2B9-5429-737A0C0E51D7}"/>
              </a:ext>
            </a:extLst>
          </p:cNvPr>
          <p:cNvPicPr>
            <a:picLocks noChangeAspect="1"/>
          </p:cNvPicPr>
          <p:nvPr/>
        </p:nvPicPr>
        <p:blipFill>
          <a:blip r:embed="rId2"/>
          <a:stretch>
            <a:fillRect/>
          </a:stretch>
        </p:blipFill>
        <p:spPr>
          <a:xfrm>
            <a:off x="321156" y="175828"/>
            <a:ext cx="1440484" cy="1440484"/>
          </a:xfrm>
          <a:prstGeom prst="rect">
            <a:avLst/>
          </a:prstGeom>
        </p:spPr>
      </p:pic>
    </p:spTree>
    <p:extLst>
      <p:ext uri="{BB962C8B-B14F-4D97-AF65-F5344CB8AC3E}">
        <p14:creationId xmlns:p14="http://schemas.microsoft.com/office/powerpoint/2010/main" val="20267109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5: </a:t>
            </a:r>
            <a:r>
              <a:rPr lang="en-ZA" sz="4000" b="1" dirty="0">
                <a:latin typeface="Gill Sans MT" panose="020B0502020104020203" pitchFamily="34" charset="0"/>
              </a:rPr>
              <a:t>Jesus WERK</a:t>
            </a:r>
          </a:p>
          <a:p>
            <a:r>
              <a:rPr lang="en-ZA" sz="4000" b="1" i="1" dirty="0" err="1">
                <a:solidFill>
                  <a:schemeClr val="accent2">
                    <a:lumMod val="75000"/>
                  </a:schemeClr>
                </a:solidFill>
                <a:latin typeface="Gill Sans MT" panose="020B0502020104020203" pitchFamily="34" charset="0"/>
              </a:rPr>
              <a:t>weet</a:t>
            </a:r>
            <a:r>
              <a:rPr lang="en-ZA" sz="4000" b="1" i="1" dirty="0">
                <a:solidFill>
                  <a:schemeClr val="accent2">
                    <a:lumMod val="75000"/>
                  </a:schemeClr>
                </a:solidFill>
                <a:latin typeface="Gill Sans MT" panose="020B0502020104020203" pitchFamily="34" charset="0"/>
              </a:rPr>
              <a:t> </a:t>
            </a:r>
            <a:r>
              <a:rPr lang="en-ZA" sz="4000" b="1" i="1" dirty="0" err="1">
                <a:solidFill>
                  <a:schemeClr val="accent2">
                    <a:lumMod val="75000"/>
                  </a:schemeClr>
                </a:solidFill>
                <a:latin typeface="Gill Sans MT" panose="020B0502020104020203" pitchFamily="34" charset="0"/>
              </a:rPr>
              <a:t>dat</a:t>
            </a:r>
            <a:r>
              <a:rPr lang="en-ZA" sz="4000" b="1" i="1" dirty="0">
                <a:solidFill>
                  <a:schemeClr val="accent2">
                    <a:lumMod val="75000"/>
                  </a:schemeClr>
                </a:solidFill>
                <a:latin typeface="Gill Sans MT" panose="020B0502020104020203" pitchFamily="34" charset="0"/>
              </a:rPr>
              <a:t> Jesus </a:t>
            </a:r>
            <a:r>
              <a:rPr lang="en-ZA" sz="4000" b="1" i="1" dirty="0" err="1">
                <a:solidFill>
                  <a:schemeClr val="accent2">
                    <a:lumMod val="75000"/>
                  </a:schemeClr>
                </a:solidFill>
                <a:latin typeface="Gill Sans MT" panose="020B0502020104020203" pitchFamily="34" charset="0"/>
              </a:rPr>
              <a:t>werk</a:t>
            </a:r>
            <a:r>
              <a:rPr lang="en-ZA" sz="4000" b="1" i="1" dirty="0">
                <a:solidFill>
                  <a:schemeClr val="accent2">
                    <a:lumMod val="75000"/>
                  </a:schemeClr>
                </a:solidFill>
                <a:latin typeface="Gill Sans MT" panose="020B0502020104020203" pitchFamily="34" charset="0"/>
              </a:rPr>
              <a:t> in die </a:t>
            </a:r>
            <a:r>
              <a:rPr lang="en-ZA" sz="4000" b="1" i="1" dirty="0" err="1">
                <a:solidFill>
                  <a:schemeClr val="accent2">
                    <a:lumMod val="75000"/>
                  </a:schemeClr>
                </a:solidFill>
                <a:latin typeface="Gill Sans MT" panose="020B0502020104020203" pitchFamily="34" charset="0"/>
              </a:rPr>
              <a:t>onsigbare</a:t>
            </a:r>
            <a:endParaRPr lang="en-ZA" sz="4000" i="1" dirty="0">
              <a:latin typeface="Gill Sans MT" panose="020B0502020104020203" pitchFamily="34" charset="0"/>
            </a:endParaRPr>
          </a:p>
        </p:txBody>
      </p:sp>
      <p:sp>
        <p:nvSpPr>
          <p:cNvPr id="3" name="TextBox 2">
            <a:extLst>
              <a:ext uri="{FF2B5EF4-FFF2-40B4-BE49-F238E27FC236}">
                <a16:creationId xmlns:a16="http://schemas.microsoft.com/office/drawing/2014/main" id="{14680CF8-BF9D-8C3E-F77F-09C0B3880FE1}"/>
              </a:ext>
            </a:extLst>
          </p:cNvPr>
          <p:cNvSpPr txBox="1"/>
          <p:nvPr/>
        </p:nvSpPr>
        <p:spPr>
          <a:xfrm>
            <a:off x="898372" y="1908686"/>
            <a:ext cx="10480827" cy="4154984"/>
          </a:xfrm>
          <a:prstGeom prst="rect">
            <a:avLst/>
          </a:prstGeom>
          <a:noFill/>
        </p:spPr>
        <p:txBody>
          <a:bodyPr wrap="square" rtlCol="0">
            <a:spAutoFit/>
          </a:bodyPr>
          <a:lstStyle/>
          <a:p>
            <a:r>
              <a:rPr lang="nl-NL" sz="4400" i="1" dirty="0">
                <a:latin typeface="Gill Sans MT" panose="020B0502020104020203" pitchFamily="34" charset="0"/>
              </a:rPr>
              <a:t>Joh 4:51-53</a:t>
            </a:r>
          </a:p>
          <a:p>
            <a:r>
              <a:rPr lang="nl-NL" sz="4400" dirty="0">
                <a:latin typeface="Gill Sans MT" panose="020B0502020104020203" pitchFamily="34" charset="0"/>
              </a:rPr>
              <a:t>Maar Toe hy nog op pad was, het sy werksmense hom al tegemoet gegaan en vertel dat </a:t>
            </a:r>
            <a:r>
              <a:rPr lang="nl-NL" sz="4400" dirty="0">
                <a:solidFill>
                  <a:schemeClr val="accent2">
                    <a:lumMod val="75000"/>
                  </a:schemeClr>
                </a:solidFill>
                <a:latin typeface="Gill Sans MT" panose="020B0502020104020203" pitchFamily="34" charset="0"/>
              </a:rPr>
              <a:t>sy kind lewe</a:t>
            </a:r>
            <a:r>
              <a:rPr lang="nl-NL" sz="4400" dirty="0">
                <a:latin typeface="Gill Sans MT" panose="020B0502020104020203" pitchFamily="34" charset="0"/>
              </a:rPr>
              <a:t>... Die pa het toe besef dat dit op dieselfde </a:t>
            </a:r>
            <a:r>
              <a:rPr lang="nl-NL" sz="4400" dirty="0">
                <a:solidFill>
                  <a:schemeClr val="accent2">
                    <a:lumMod val="75000"/>
                  </a:schemeClr>
                </a:solidFill>
                <a:latin typeface="Gill Sans MT" panose="020B0502020104020203" pitchFamily="34" charset="0"/>
              </a:rPr>
              <a:t>oomblik</a:t>
            </a:r>
            <a:r>
              <a:rPr lang="nl-NL" sz="4400" dirty="0">
                <a:latin typeface="Gill Sans MT" panose="020B0502020104020203" pitchFamily="34" charset="0"/>
              </a:rPr>
              <a:t> was waarop Jesus vir hom gesê het: “Jou seun lewe.”</a:t>
            </a:r>
            <a:endParaRPr lang="en-ZA" sz="4400" dirty="0">
              <a:solidFill>
                <a:srgbClr val="00B050"/>
              </a:solidFill>
              <a:latin typeface="Gill Sans MT" panose="020B0502020104020203" pitchFamily="34" charset="0"/>
            </a:endParaRPr>
          </a:p>
        </p:txBody>
      </p:sp>
      <p:pic>
        <p:nvPicPr>
          <p:cNvPr id="5" name="Picture 4">
            <a:extLst>
              <a:ext uri="{FF2B5EF4-FFF2-40B4-BE49-F238E27FC236}">
                <a16:creationId xmlns:a16="http://schemas.microsoft.com/office/drawing/2014/main" id="{C134A4FD-1FF8-B2E0-9EF4-DBB799EC38DD}"/>
              </a:ext>
            </a:extLst>
          </p:cNvPr>
          <p:cNvPicPr>
            <a:picLocks noChangeAspect="1"/>
          </p:cNvPicPr>
          <p:nvPr/>
        </p:nvPicPr>
        <p:blipFill>
          <a:blip r:embed="rId2"/>
          <a:stretch>
            <a:fillRect/>
          </a:stretch>
        </p:blipFill>
        <p:spPr>
          <a:xfrm>
            <a:off x="309443" y="288222"/>
            <a:ext cx="1350025" cy="1350025"/>
          </a:xfrm>
          <a:prstGeom prst="rect">
            <a:avLst/>
          </a:prstGeom>
        </p:spPr>
      </p:pic>
    </p:spTree>
    <p:extLst>
      <p:ext uri="{BB962C8B-B14F-4D97-AF65-F5344CB8AC3E}">
        <p14:creationId xmlns:p14="http://schemas.microsoft.com/office/powerpoint/2010/main" val="8916464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5: </a:t>
            </a:r>
            <a:r>
              <a:rPr lang="en-ZA" sz="4000" b="1" dirty="0">
                <a:latin typeface="Gill Sans MT" panose="020B0502020104020203" pitchFamily="34" charset="0"/>
              </a:rPr>
              <a:t>Jesus WERK</a:t>
            </a:r>
          </a:p>
          <a:p>
            <a:r>
              <a:rPr lang="en-ZA" sz="4000" b="1" i="1" dirty="0" err="1">
                <a:solidFill>
                  <a:schemeClr val="accent2">
                    <a:lumMod val="75000"/>
                  </a:schemeClr>
                </a:solidFill>
                <a:latin typeface="Gill Sans MT" panose="020B0502020104020203" pitchFamily="34" charset="0"/>
              </a:rPr>
              <a:t>weet</a:t>
            </a:r>
            <a:r>
              <a:rPr lang="en-ZA" sz="4000" b="1" i="1" dirty="0">
                <a:solidFill>
                  <a:schemeClr val="accent2">
                    <a:lumMod val="75000"/>
                  </a:schemeClr>
                </a:solidFill>
                <a:latin typeface="Gill Sans MT" panose="020B0502020104020203" pitchFamily="34" charset="0"/>
              </a:rPr>
              <a:t> </a:t>
            </a:r>
            <a:r>
              <a:rPr lang="en-ZA" sz="4000" b="1" i="1" dirty="0" err="1">
                <a:solidFill>
                  <a:schemeClr val="accent2">
                    <a:lumMod val="75000"/>
                  </a:schemeClr>
                </a:solidFill>
                <a:latin typeface="Gill Sans MT" panose="020B0502020104020203" pitchFamily="34" charset="0"/>
              </a:rPr>
              <a:t>dat</a:t>
            </a:r>
            <a:r>
              <a:rPr lang="en-ZA" sz="4000" b="1" i="1" dirty="0">
                <a:solidFill>
                  <a:schemeClr val="accent2">
                    <a:lumMod val="75000"/>
                  </a:schemeClr>
                </a:solidFill>
                <a:latin typeface="Gill Sans MT" panose="020B0502020104020203" pitchFamily="34" charset="0"/>
              </a:rPr>
              <a:t> Jesus </a:t>
            </a:r>
            <a:r>
              <a:rPr lang="en-ZA" sz="4000" b="1" i="1" dirty="0" err="1">
                <a:solidFill>
                  <a:schemeClr val="accent2">
                    <a:lumMod val="75000"/>
                  </a:schemeClr>
                </a:solidFill>
                <a:latin typeface="Gill Sans MT" panose="020B0502020104020203" pitchFamily="34" charset="0"/>
              </a:rPr>
              <a:t>werk</a:t>
            </a:r>
            <a:r>
              <a:rPr lang="en-ZA" sz="4000" b="1" i="1" dirty="0">
                <a:solidFill>
                  <a:schemeClr val="accent2">
                    <a:lumMod val="75000"/>
                  </a:schemeClr>
                </a:solidFill>
                <a:latin typeface="Gill Sans MT" panose="020B0502020104020203" pitchFamily="34" charset="0"/>
              </a:rPr>
              <a:t> in die </a:t>
            </a:r>
            <a:r>
              <a:rPr lang="en-ZA" sz="4000" b="1" i="1" dirty="0" err="1">
                <a:solidFill>
                  <a:schemeClr val="accent2">
                    <a:lumMod val="75000"/>
                  </a:schemeClr>
                </a:solidFill>
                <a:latin typeface="Gill Sans MT" panose="020B0502020104020203" pitchFamily="34" charset="0"/>
              </a:rPr>
              <a:t>onsigbare</a:t>
            </a:r>
            <a:endParaRPr lang="en-ZA" sz="4000" i="1" dirty="0">
              <a:latin typeface="Gill Sans MT" panose="020B0502020104020203" pitchFamily="34" charset="0"/>
            </a:endParaRPr>
          </a:p>
        </p:txBody>
      </p:sp>
      <p:sp>
        <p:nvSpPr>
          <p:cNvPr id="3" name="TextBox 2">
            <a:extLst>
              <a:ext uri="{FF2B5EF4-FFF2-40B4-BE49-F238E27FC236}">
                <a16:creationId xmlns:a16="http://schemas.microsoft.com/office/drawing/2014/main" id="{14680CF8-BF9D-8C3E-F77F-09C0B3880FE1}"/>
              </a:ext>
            </a:extLst>
          </p:cNvPr>
          <p:cNvSpPr txBox="1"/>
          <p:nvPr/>
        </p:nvSpPr>
        <p:spPr>
          <a:xfrm>
            <a:off x="984455" y="2924686"/>
            <a:ext cx="10480827" cy="1446550"/>
          </a:xfrm>
          <a:prstGeom prst="rect">
            <a:avLst/>
          </a:prstGeom>
          <a:noFill/>
        </p:spPr>
        <p:txBody>
          <a:bodyPr wrap="square" rtlCol="0">
            <a:spAutoFit/>
          </a:bodyPr>
          <a:lstStyle/>
          <a:p>
            <a:pPr algn="ctr"/>
            <a:r>
              <a:rPr lang="en-ZA" sz="4400" dirty="0" err="1">
                <a:latin typeface="Gill Sans MT" panose="020B0502020104020203" pitchFamily="34" charset="0"/>
              </a:rPr>
              <a:t>Daar</a:t>
            </a:r>
            <a:r>
              <a:rPr lang="en-ZA" sz="4400" dirty="0">
                <a:latin typeface="Gill Sans MT" panose="020B0502020104020203" pitchFamily="34" charset="0"/>
              </a:rPr>
              <a:t> is </a:t>
            </a:r>
            <a:r>
              <a:rPr lang="en-ZA" sz="4400" b="1" dirty="0" err="1">
                <a:solidFill>
                  <a:schemeClr val="accent2">
                    <a:lumMod val="75000"/>
                  </a:schemeClr>
                </a:solidFill>
                <a:latin typeface="Gill Sans MT" panose="020B0502020104020203" pitchFamily="34" charset="0"/>
              </a:rPr>
              <a:t>geen</a:t>
            </a:r>
            <a:r>
              <a:rPr lang="en-ZA" sz="4400" b="1" dirty="0">
                <a:solidFill>
                  <a:schemeClr val="accent2">
                    <a:lumMod val="75000"/>
                  </a:schemeClr>
                </a:solidFill>
                <a:latin typeface="Gill Sans MT" panose="020B0502020104020203" pitchFamily="34" charset="0"/>
              </a:rPr>
              <a:t> </a:t>
            </a:r>
            <a:r>
              <a:rPr lang="en-ZA" sz="4400" b="1" dirty="0" err="1">
                <a:solidFill>
                  <a:schemeClr val="accent2">
                    <a:lumMod val="75000"/>
                  </a:schemeClr>
                </a:solidFill>
                <a:latin typeface="Gill Sans MT" panose="020B0502020104020203" pitchFamily="34" charset="0"/>
              </a:rPr>
              <a:t>beperking</a:t>
            </a:r>
            <a:r>
              <a:rPr lang="en-ZA" sz="4400" b="1" dirty="0">
                <a:solidFill>
                  <a:schemeClr val="accent2">
                    <a:lumMod val="75000"/>
                  </a:schemeClr>
                </a:solidFill>
                <a:latin typeface="Gill Sans MT" panose="020B0502020104020203" pitchFamily="34" charset="0"/>
              </a:rPr>
              <a:t> </a:t>
            </a:r>
            <a:r>
              <a:rPr lang="en-ZA" sz="4400" dirty="0">
                <a:latin typeface="Gill Sans MT" panose="020B0502020104020203" pitchFamily="34" charset="0"/>
              </a:rPr>
              <a:t>op Jesus se </a:t>
            </a:r>
            <a:r>
              <a:rPr lang="en-ZA" sz="4400" dirty="0" err="1">
                <a:latin typeface="Gill Sans MT" panose="020B0502020104020203" pitchFamily="34" charset="0"/>
              </a:rPr>
              <a:t>kragtige</a:t>
            </a:r>
            <a:r>
              <a:rPr lang="en-ZA" sz="4400" dirty="0">
                <a:latin typeface="Gill Sans MT" panose="020B0502020104020203" pitchFamily="34" charset="0"/>
              </a:rPr>
              <a:t> </a:t>
            </a:r>
            <a:r>
              <a:rPr lang="en-ZA" sz="4400" dirty="0" err="1">
                <a:latin typeface="Gill Sans MT" panose="020B0502020104020203" pitchFamily="34" charset="0"/>
              </a:rPr>
              <a:t>werk</a:t>
            </a:r>
            <a:r>
              <a:rPr lang="en-ZA" sz="4400" dirty="0">
                <a:latin typeface="Gill Sans MT" panose="020B0502020104020203" pitchFamily="34" charset="0"/>
              </a:rPr>
              <a:t> in die </a:t>
            </a:r>
            <a:r>
              <a:rPr lang="en-ZA" sz="4400" dirty="0" err="1">
                <a:latin typeface="Gill Sans MT" panose="020B0502020104020203" pitchFamily="34" charset="0"/>
              </a:rPr>
              <a:t>onsigbare</a:t>
            </a:r>
            <a:r>
              <a:rPr lang="en-ZA" sz="4400" dirty="0">
                <a:latin typeface="Gill Sans MT" panose="020B0502020104020203" pitchFamily="34" charset="0"/>
              </a:rPr>
              <a:t> </a:t>
            </a:r>
            <a:r>
              <a:rPr lang="en-ZA" sz="4400" dirty="0" err="1">
                <a:latin typeface="Gill Sans MT" panose="020B0502020104020203" pitchFamily="34" charset="0"/>
              </a:rPr>
              <a:t>nie</a:t>
            </a:r>
            <a:r>
              <a:rPr lang="en-ZA" sz="4400" dirty="0">
                <a:latin typeface="Gill Sans MT" panose="020B0502020104020203" pitchFamily="34" charset="0"/>
              </a:rPr>
              <a:t>!</a:t>
            </a:r>
          </a:p>
        </p:txBody>
      </p:sp>
      <p:pic>
        <p:nvPicPr>
          <p:cNvPr id="5" name="Picture 4">
            <a:extLst>
              <a:ext uri="{FF2B5EF4-FFF2-40B4-BE49-F238E27FC236}">
                <a16:creationId xmlns:a16="http://schemas.microsoft.com/office/drawing/2014/main" id="{C134A4FD-1FF8-B2E0-9EF4-DBB799EC38DD}"/>
              </a:ext>
            </a:extLst>
          </p:cNvPr>
          <p:cNvPicPr>
            <a:picLocks noChangeAspect="1"/>
          </p:cNvPicPr>
          <p:nvPr/>
        </p:nvPicPr>
        <p:blipFill>
          <a:blip r:embed="rId2"/>
          <a:stretch>
            <a:fillRect/>
          </a:stretch>
        </p:blipFill>
        <p:spPr>
          <a:xfrm>
            <a:off x="309443" y="288222"/>
            <a:ext cx="1350025" cy="1350025"/>
          </a:xfrm>
          <a:prstGeom prst="rect">
            <a:avLst/>
          </a:prstGeom>
        </p:spPr>
      </p:pic>
    </p:spTree>
    <p:extLst>
      <p:ext uri="{BB962C8B-B14F-4D97-AF65-F5344CB8AC3E}">
        <p14:creationId xmlns:p14="http://schemas.microsoft.com/office/powerpoint/2010/main" val="22359514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816EFCC-73B8-6B0A-0CFC-423FFAA1A128}"/>
              </a:ext>
            </a:extLst>
          </p:cNvPr>
          <p:cNvSpPr/>
          <p:nvPr/>
        </p:nvSpPr>
        <p:spPr>
          <a:xfrm>
            <a:off x="406400" y="1714450"/>
            <a:ext cx="11294533" cy="4762550"/>
          </a:xfrm>
          <a:prstGeom prst="rect">
            <a:avLst/>
          </a:prstGeom>
          <a:no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C3074BD-3200-0CB0-59C2-BED2263AA77E}"/>
              </a:ext>
            </a:extLst>
          </p:cNvPr>
          <p:cNvSpPr txBox="1"/>
          <p:nvPr/>
        </p:nvSpPr>
        <p:spPr>
          <a:xfrm>
            <a:off x="1684868" y="234350"/>
            <a:ext cx="9550400" cy="1323439"/>
          </a:xfrm>
          <a:prstGeom prst="rect">
            <a:avLst/>
          </a:prstGeom>
          <a:noFill/>
        </p:spPr>
        <p:txBody>
          <a:bodyPr wrap="square" rtlCol="0">
            <a:spAutoFit/>
          </a:bodyPr>
          <a:lstStyle/>
          <a:p>
            <a:r>
              <a:rPr lang="en-ZA" sz="4000" dirty="0" err="1">
                <a:latin typeface="Gill Sans MT" panose="020B0502020104020203" pitchFamily="34" charset="0"/>
              </a:rPr>
              <a:t>Fondasie</a:t>
            </a:r>
            <a:r>
              <a:rPr lang="en-ZA" sz="4000" dirty="0">
                <a:latin typeface="Gill Sans MT" panose="020B0502020104020203" pitchFamily="34" charset="0"/>
              </a:rPr>
              <a:t> 5: </a:t>
            </a:r>
            <a:r>
              <a:rPr lang="en-ZA" sz="4000" b="1" dirty="0">
                <a:latin typeface="Gill Sans MT" panose="020B0502020104020203" pitchFamily="34" charset="0"/>
              </a:rPr>
              <a:t>Jesus WERK</a:t>
            </a:r>
          </a:p>
          <a:p>
            <a:r>
              <a:rPr lang="en-ZA" sz="4000" b="1" i="1" dirty="0" err="1">
                <a:solidFill>
                  <a:schemeClr val="accent2">
                    <a:lumMod val="75000"/>
                  </a:schemeClr>
                </a:solidFill>
                <a:latin typeface="Gill Sans MT" panose="020B0502020104020203" pitchFamily="34" charset="0"/>
              </a:rPr>
              <a:t>weet</a:t>
            </a:r>
            <a:r>
              <a:rPr lang="en-ZA" sz="4000" b="1" i="1" dirty="0">
                <a:solidFill>
                  <a:schemeClr val="accent2">
                    <a:lumMod val="75000"/>
                  </a:schemeClr>
                </a:solidFill>
                <a:latin typeface="Gill Sans MT" panose="020B0502020104020203" pitchFamily="34" charset="0"/>
              </a:rPr>
              <a:t> </a:t>
            </a:r>
            <a:r>
              <a:rPr lang="en-ZA" sz="4000" b="1" i="1" dirty="0" err="1">
                <a:solidFill>
                  <a:schemeClr val="accent2">
                    <a:lumMod val="75000"/>
                  </a:schemeClr>
                </a:solidFill>
                <a:latin typeface="Gill Sans MT" panose="020B0502020104020203" pitchFamily="34" charset="0"/>
              </a:rPr>
              <a:t>dat</a:t>
            </a:r>
            <a:r>
              <a:rPr lang="en-ZA" sz="4000" b="1" i="1" dirty="0">
                <a:solidFill>
                  <a:schemeClr val="accent2">
                    <a:lumMod val="75000"/>
                  </a:schemeClr>
                </a:solidFill>
                <a:latin typeface="Gill Sans MT" panose="020B0502020104020203" pitchFamily="34" charset="0"/>
              </a:rPr>
              <a:t> Jesus </a:t>
            </a:r>
            <a:r>
              <a:rPr lang="en-ZA" sz="4000" b="1" i="1" dirty="0" err="1">
                <a:solidFill>
                  <a:schemeClr val="accent2">
                    <a:lumMod val="75000"/>
                  </a:schemeClr>
                </a:solidFill>
                <a:latin typeface="Gill Sans MT" panose="020B0502020104020203" pitchFamily="34" charset="0"/>
              </a:rPr>
              <a:t>werk</a:t>
            </a:r>
            <a:r>
              <a:rPr lang="en-ZA" sz="4000" b="1" i="1" dirty="0">
                <a:solidFill>
                  <a:schemeClr val="accent2">
                    <a:lumMod val="75000"/>
                  </a:schemeClr>
                </a:solidFill>
                <a:latin typeface="Gill Sans MT" panose="020B0502020104020203" pitchFamily="34" charset="0"/>
              </a:rPr>
              <a:t> in die </a:t>
            </a:r>
            <a:r>
              <a:rPr lang="en-ZA" sz="4000" b="1" i="1" dirty="0" err="1">
                <a:solidFill>
                  <a:schemeClr val="accent2">
                    <a:lumMod val="75000"/>
                  </a:schemeClr>
                </a:solidFill>
                <a:latin typeface="Gill Sans MT" panose="020B0502020104020203" pitchFamily="34" charset="0"/>
              </a:rPr>
              <a:t>onsigbare</a:t>
            </a:r>
            <a:endParaRPr lang="en-ZA" sz="4000" i="1" dirty="0">
              <a:latin typeface="Gill Sans MT" panose="020B0502020104020203" pitchFamily="34" charset="0"/>
            </a:endParaRPr>
          </a:p>
        </p:txBody>
      </p:sp>
      <p:sp>
        <p:nvSpPr>
          <p:cNvPr id="3" name="TextBox 2">
            <a:extLst>
              <a:ext uri="{FF2B5EF4-FFF2-40B4-BE49-F238E27FC236}">
                <a16:creationId xmlns:a16="http://schemas.microsoft.com/office/drawing/2014/main" id="{14680CF8-BF9D-8C3E-F77F-09C0B3880FE1}"/>
              </a:ext>
            </a:extLst>
          </p:cNvPr>
          <p:cNvSpPr txBox="1"/>
          <p:nvPr/>
        </p:nvSpPr>
        <p:spPr>
          <a:xfrm>
            <a:off x="898372" y="1908686"/>
            <a:ext cx="10480827" cy="2800767"/>
          </a:xfrm>
          <a:prstGeom prst="rect">
            <a:avLst/>
          </a:prstGeom>
          <a:noFill/>
        </p:spPr>
        <p:txBody>
          <a:bodyPr wrap="square" rtlCol="0">
            <a:spAutoFit/>
          </a:bodyPr>
          <a:lstStyle/>
          <a:p>
            <a:r>
              <a:rPr lang="nl-NL" sz="4400" i="1" dirty="0">
                <a:latin typeface="Gill Sans MT" panose="020B0502020104020203" pitchFamily="34" charset="0"/>
              </a:rPr>
              <a:t>Rom 8:28</a:t>
            </a:r>
          </a:p>
          <a:p>
            <a:r>
              <a:rPr lang="nl-NL" sz="4400" dirty="0">
                <a:latin typeface="Gill Sans MT" panose="020B0502020104020203" pitchFamily="34" charset="0"/>
              </a:rPr>
              <a:t>Ons weet dat God </a:t>
            </a:r>
            <a:r>
              <a:rPr lang="nl-NL" sz="4400" dirty="0">
                <a:solidFill>
                  <a:schemeClr val="accent2">
                    <a:lumMod val="75000"/>
                  </a:schemeClr>
                </a:solidFill>
                <a:latin typeface="Gill Sans MT" panose="020B0502020104020203" pitchFamily="34" charset="0"/>
              </a:rPr>
              <a:t>alles</a:t>
            </a:r>
            <a:r>
              <a:rPr lang="nl-NL" sz="4400" dirty="0">
                <a:latin typeface="Gill Sans MT" panose="020B0502020104020203" pitchFamily="34" charset="0"/>
              </a:rPr>
              <a:t> ten goede laat meewerk vir hulle wat Hom liefhet, vir hulle wat volgens sy voorneme geroep is</a:t>
            </a:r>
            <a:endParaRPr lang="en-ZA" sz="4400" dirty="0">
              <a:solidFill>
                <a:srgbClr val="00B050"/>
              </a:solidFill>
              <a:latin typeface="Gill Sans MT" panose="020B0502020104020203" pitchFamily="34" charset="0"/>
            </a:endParaRPr>
          </a:p>
        </p:txBody>
      </p:sp>
      <p:pic>
        <p:nvPicPr>
          <p:cNvPr id="5" name="Picture 4">
            <a:extLst>
              <a:ext uri="{FF2B5EF4-FFF2-40B4-BE49-F238E27FC236}">
                <a16:creationId xmlns:a16="http://schemas.microsoft.com/office/drawing/2014/main" id="{C134A4FD-1FF8-B2E0-9EF4-DBB799EC38DD}"/>
              </a:ext>
            </a:extLst>
          </p:cNvPr>
          <p:cNvPicPr>
            <a:picLocks noChangeAspect="1"/>
          </p:cNvPicPr>
          <p:nvPr/>
        </p:nvPicPr>
        <p:blipFill>
          <a:blip r:embed="rId2"/>
          <a:stretch>
            <a:fillRect/>
          </a:stretch>
        </p:blipFill>
        <p:spPr>
          <a:xfrm>
            <a:off x="309443" y="288222"/>
            <a:ext cx="1350025" cy="1350025"/>
          </a:xfrm>
          <a:prstGeom prst="rect">
            <a:avLst/>
          </a:prstGeom>
        </p:spPr>
      </p:pic>
    </p:spTree>
    <p:extLst>
      <p:ext uri="{BB962C8B-B14F-4D97-AF65-F5344CB8AC3E}">
        <p14:creationId xmlns:p14="http://schemas.microsoft.com/office/powerpoint/2010/main" val="38641343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F985BD9-BDD5-AC5D-A3CB-EA74EFFF28CD}"/>
              </a:ext>
            </a:extLst>
          </p:cNvPr>
          <p:cNvPicPr>
            <a:picLocks noChangeAspect="1"/>
          </p:cNvPicPr>
          <p:nvPr/>
        </p:nvPicPr>
        <p:blipFill>
          <a:blip r:embed="rId2"/>
          <a:stretch>
            <a:fillRect/>
          </a:stretch>
        </p:blipFill>
        <p:spPr>
          <a:xfrm>
            <a:off x="905932" y="608894"/>
            <a:ext cx="10292867" cy="6359171"/>
          </a:xfrm>
          <a:prstGeom prst="rect">
            <a:avLst/>
          </a:prstGeom>
          <a:effectLst>
            <a:softEdge rad="317500"/>
          </a:effectLst>
        </p:spPr>
      </p:pic>
      <p:sp>
        <p:nvSpPr>
          <p:cNvPr id="15" name="TextBox 14">
            <a:extLst>
              <a:ext uri="{FF2B5EF4-FFF2-40B4-BE49-F238E27FC236}">
                <a16:creationId xmlns:a16="http://schemas.microsoft.com/office/drawing/2014/main" id="{A420F0DB-D740-D538-A847-7A53DF4B0095}"/>
              </a:ext>
            </a:extLst>
          </p:cNvPr>
          <p:cNvSpPr txBox="1"/>
          <p:nvPr/>
        </p:nvSpPr>
        <p:spPr>
          <a:xfrm>
            <a:off x="762997" y="101600"/>
            <a:ext cx="9964270" cy="2554545"/>
          </a:xfrm>
          <a:prstGeom prst="rect">
            <a:avLst/>
          </a:prstGeom>
          <a:noFill/>
        </p:spPr>
        <p:txBody>
          <a:bodyPr wrap="square" rtlCol="0">
            <a:spAutoFit/>
          </a:bodyPr>
          <a:lstStyle/>
          <a:p>
            <a:pPr algn="r"/>
            <a:r>
              <a:rPr lang="en-ZA" sz="4000" b="1" dirty="0">
                <a:effectLst/>
                <a:latin typeface="Gill Sans MT" panose="020B0502020104020203" pitchFamily="34" charset="0"/>
                <a:ea typeface="MS Mincho" panose="02020609040205080304" pitchFamily="49" charset="-128"/>
              </a:rPr>
              <a:t>Om </a:t>
            </a:r>
            <a:r>
              <a:rPr lang="en-ZA" sz="4000" b="1" dirty="0" err="1">
                <a:effectLst/>
                <a:latin typeface="Gill Sans MT" panose="020B0502020104020203" pitchFamily="34" charset="0"/>
                <a:ea typeface="MS Mincho" panose="02020609040205080304" pitchFamily="49" charset="-128"/>
              </a:rPr>
              <a:t>te</a:t>
            </a:r>
            <a:r>
              <a:rPr lang="en-ZA" sz="4000" b="1" dirty="0">
                <a:effectLst/>
                <a:latin typeface="Gill Sans MT" panose="020B0502020104020203" pitchFamily="34" charset="0"/>
                <a:ea typeface="MS Mincho" panose="02020609040205080304" pitchFamily="49" charset="-128"/>
              </a:rPr>
              <a:t> glo</a:t>
            </a:r>
            <a:r>
              <a:rPr lang="en-ZA" sz="4000" dirty="0">
                <a:effectLst/>
                <a:latin typeface="Gill Sans MT" panose="020B0502020104020203" pitchFamily="34" charset="0"/>
                <a:ea typeface="MS Mincho" panose="02020609040205080304" pitchFamily="49" charset="-128"/>
              </a:rPr>
              <a:t>, is om </a:t>
            </a:r>
            <a:r>
              <a:rPr lang="en-ZA" sz="4000" dirty="0" err="1">
                <a:effectLst/>
                <a:latin typeface="Gill Sans MT" panose="020B0502020104020203" pitchFamily="34" charset="0"/>
                <a:ea typeface="MS Mincho" panose="02020609040205080304" pitchFamily="49" charset="-128"/>
              </a:rPr>
              <a:t>seker</a:t>
            </a:r>
            <a:r>
              <a:rPr lang="en-ZA" sz="4000" dirty="0">
                <a:effectLst/>
                <a:latin typeface="Gill Sans MT" panose="020B0502020104020203" pitchFamily="34" charset="0"/>
                <a:ea typeface="MS Mincho" panose="02020609040205080304" pitchFamily="49" charset="-128"/>
              </a:rPr>
              <a:t> </a:t>
            </a:r>
            <a:r>
              <a:rPr lang="en-ZA" sz="4000" dirty="0" err="1">
                <a:effectLst/>
                <a:latin typeface="Gill Sans MT" panose="020B0502020104020203" pitchFamily="34" charset="0"/>
                <a:ea typeface="MS Mincho" panose="02020609040205080304" pitchFamily="49" charset="-128"/>
              </a:rPr>
              <a:t>te</a:t>
            </a:r>
            <a:r>
              <a:rPr lang="en-ZA" sz="4000" dirty="0">
                <a:effectLst/>
                <a:latin typeface="Gill Sans MT" panose="020B0502020104020203" pitchFamily="34" charset="0"/>
                <a:ea typeface="MS Mincho" panose="02020609040205080304" pitchFamily="49" charset="-128"/>
              </a:rPr>
              <a:t> wees van die dinge wat </a:t>
            </a:r>
            <a:r>
              <a:rPr lang="en-ZA" sz="4000" dirty="0" err="1">
                <a:effectLst/>
                <a:latin typeface="Gill Sans MT" panose="020B0502020104020203" pitchFamily="34" charset="0"/>
                <a:ea typeface="MS Mincho" panose="02020609040205080304" pitchFamily="49" charset="-128"/>
              </a:rPr>
              <a:t>ons</a:t>
            </a:r>
            <a:r>
              <a:rPr lang="en-ZA" sz="4000" dirty="0">
                <a:effectLst/>
                <a:latin typeface="Gill Sans MT" panose="020B0502020104020203" pitchFamily="34" charset="0"/>
                <a:ea typeface="MS Mincho" panose="02020609040205080304" pitchFamily="49" charset="-128"/>
              </a:rPr>
              <a:t> hoop, om </a:t>
            </a:r>
            <a:r>
              <a:rPr lang="en-ZA" sz="4000" dirty="0" err="1">
                <a:effectLst/>
                <a:latin typeface="Gill Sans MT" panose="020B0502020104020203" pitchFamily="34" charset="0"/>
                <a:ea typeface="MS Mincho" panose="02020609040205080304" pitchFamily="49" charset="-128"/>
              </a:rPr>
              <a:t>oortuig</a:t>
            </a:r>
            <a:r>
              <a:rPr lang="en-ZA" sz="4000" dirty="0">
                <a:effectLst/>
                <a:latin typeface="Gill Sans MT" panose="020B0502020104020203" pitchFamily="34" charset="0"/>
                <a:ea typeface="MS Mincho" panose="02020609040205080304" pitchFamily="49" charset="-128"/>
              </a:rPr>
              <a:t> </a:t>
            </a:r>
            <a:r>
              <a:rPr lang="en-ZA" sz="4000" dirty="0" err="1">
                <a:effectLst/>
                <a:latin typeface="Gill Sans MT" panose="020B0502020104020203" pitchFamily="34" charset="0"/>
                <a:ea typeface="MS Mincho" panose="02020609040205080304" pitchFamily="49" charset="-128"/>
              </a:rPr>
              <a:t>te</a:t>
            </a:r>
            <a:r>
              <a:rPr lang="en-ZA" sz="4000" dirty="0">
                <a:effectLst/>
                <a:latin typeface="Gill Sans MT" panose="020B0502020104020203" pitchFamily="34" charset="0"/>
                <a:ea typeface="MS Mincho" panose="02020609040205080304" pitchFamily="49" charset="-128"/>
              </a:rPr>
              <a:t> wees </a:t>
            </a:r>
          </a:p>
          <a:p>
            <a:pPr algn="r"/>
            <a:r>
              <a:rPr lang="en-ZA" sz="4000" dirty="0">
                <a:effectLst/>
                <a:latin typeface="Gill Sans MT" panose="020B0502020104020203" pitchFamily="34" charset="0"/>
                <a:ea typeface="MS Mincho" panose="02020609040205080304" pitchFamily="49" charset="-128"/>
              </a:rPr>
              <a:t>van die dinge wat </a:t>
            </a:r>
            <a:r>
              <a:rPr lang="en-ZA" sz="4000" dirty="0" err="1">
                <a:effectLst/>
                <a:latin typeface="Gill Sans MT" panose="020B0502020104020203" pitchFamily="34" charset="0"/>
                <a:ea typeface="MS Mincho" panose="02020609040205080304" pitchFamily="49" charset="-128"/>
              </a:rPr>
              <a:t>ons</a:t>
            </a:r>
            <a:r>
              <a:rPr lang="en-ZA" sz="4000" dirty="0">
                <a:effectLst/>
                <a:latin typeface="Gill Sans MT" panose="020B0502020104020203" pitchFamily="34" charset="0"/>
                <a:ea typeface="MS Mincho" panose="02020609040205080304" pitchFamily="49" charset="-128"/>
              </a:rPr>
              <a:t> </a:t>
            </a:r>
            <a:r>
              <a:rPr lang="en-ZA" sz="4000" dirty="0" err="1">
                <a:effectLst/>
                <a:latin typeface="Gill Sans MT" panose="020B0502020104020203" pitchFamily="34" charset="0"/>
                <a:ea typeface="MS Mincho" panose="02020609040205080304" pitchFamily="49" charset="-128"/>
              </a:rPr>
              <a:t>nie</a:t>
            </a:r>
            <a:r>
              <a:rPr lang="en-ZA" sz="4000" dirty="0">
                <a:effectLst/>
                <a:latin typeface="Gill Sans MT" panose="020B0502020104020203" pitchFamily="34" charset="0"/>
                <a:ea typeface="MS Mincho" panose="02020609040205080304" pitchFamily="49" charset="-128"/>
              </a:rPr>
              <a:t> </a:t>
            </a:r>
            <a:r>
              <a:rPr lang="en-ZA" sz="4000" dirty="0" err="1">
                <a:effectLst/>
                <a:latin typeface="Gill Sans MT" panose="020B0502020104020203" pitchFamily="34" charset="0"/>
                <a:ea typeface="MS Mincho" panose="02020609040205080304" pitchFamily="49" charset="-128"/>
              </a:rPr>
              <a:t>sien</a:t>
            </a:r>
            <a:r>
              <a:rPr lang="en-ZA" sz="4000" dirty="0">
                <a:effectLst/>
                <a:latin typeface="Gill Sans MT" panose="020B0502020104020203" pitchFamily="34" charset="0"/>
                <a:ea typeface="MS Mincho" panose="02020609040205080304" pitchFamily="49" charset="-128"/>
              </a:rPr>
              <a:t> </a:t>
            </a:r>
            <a:r>
              <a:rPr lang="en-ZA" sz="4000" dirty="0" err="1">
                <a:effectLst/>
                <a:latin typeface="Gill Sans MT" panose="020B0502020104020203" pitchFamily="34" charset="0"/>
                <a:ea typeface="MS Mincho" panose="02020609040205080304" pitchFamily="49" charset="-128"/>
              </a:rPr>
              <a:t>nie</a:t>
            </a:r>
            <a:r>
              <a:rPr lang="en-ZA" sz="4000" dirty="0">
                <a:effectLst/>
                <a:latin typeface="Gill Sans MT" panose="020B0502020104020203" pitchFamily="34" charset="0"/>
                <a:ea typeface="MS Mincho" panose="02020609040205080304" pitchFamily="49" charset="-128"/>
              </a:rPr>
              <a:t>.</a:t>
            </a:r>
          </a:p>
          <a:p>
            <a:pPr algn="r"/>
            <a:r>
              <a:rPr lang="en-ZA" sz="4000" dirty="0" err="1">
                <a:latin typeface="Gill Sans MT" panose="020B0502020104020203" pitchFamily="34" charset="0"/>
                <a:ea typeface="MS Mincho" panose="02020609040205080304" pitchFamily="49" charset="-128"/>
              </a:rPr>
              <a:t>Heb</a:t>
            </a:r>
            <a:r>
              <a:rPr lang="en-ZA" sz="4000" dirty="0">
                <a:latin typeface="Gill Sans MT" panose="020B0502020104020203" pitchFamily="34" charset="0"/>
                <a:ea typeface="MS Mincho" panose="02020609040205080304" pitchFamily="49" charset="-128"/>
              </a:rPr>
              <a:t> 11:1</a:t>
            </a:r>
            <a:endParaRPr lang="en-ZA" sz="4000" dirty="0">
              <a:latin typeface="Gill Sans MT" panose="020B0502020104020203" pitchFamily="34" charset="0"/>
            </a:endParaRPr>
          </a:p>
        </p:txBody>
      </p:sp>
    </p:spTree>
    <p:extLst>
      <p:ext uri="{BB962C8B-B14F-4D97-AF65-F5344CB8AC3E}">
        <p14:creationId xmlns:p14="http://schemas.microsoft.com/office/powerpoint/2010/main" val="2012167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Jesus sê toe vir hom: “As julle nie tekens en wonders </a:t>
            </a:r>
            <a:r>
              <a:rPr lang="nl-NL" sz="4400" b="1" dirty="0">
                <a:solidFill>
                  <a:schemeClr val="accent2">
                    <a:lumMod val="75000"/>
                  </a:schemeClr>
                </a:solidFill>
                <a:latin typeface="Gill Sans MT" panose="020B0502020104020203" pitchFamily="34" charset="0"/>
              </a:rPr>
              <a:t>sien</a:t>
            </a:r>
            <a:r>
              <a:rPr lang="nl-NL" sz="4400" dirty="0">
                <a:latin typeface="Gill Sans MT" panose="020B0502020104020203" pitchFamily="34" charset="0"/>
              </a:rPr>
              <a:t> nie, </a:t>
            </a:r>
            <a:r>
              <a:rPr lang="nl-NL" sz="4400" b="1" dirty="0">
                <a:solidFill>
                  <a:schemeClr val="accent2">
                    <a:lumMod val="75000"/>
                  </a:schemeClr>
                </a:solidFill>
                <a:latin typeface="Gill Sans MT" panose="020B0502020104020203" pitchFamily="34" charset="0"/>
              </a:rPr>
              <a:t>glo</a:t>
            </a:r>
            <a:r>
              <a:rPr lang="nl-NL" sz="4400" dirty="0">
                <a:latin typeface="Gill Sans MT" panose="020B0502020104020203" pitchFamily="34" charset="0"/>
              </a:rPr>
              <a:t> julle eenvoudig nie.”</a:t>
            </a:r>
          </a:p>
          <a:p>
            <a:r>
              <a:rPr lang="nl-NL" sz="4400" dirty="0">
                <a:latin typeface="Gill Sans MT" panose="020B0502020104020203" pitchFamily="34" charset="0"/>
              </a:rPr>
              <a:t>En toe sê die amptenaar vir Hom: “Here, kom tog voordat my kindjie sterwe.”</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2347244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Maar Jesus sê vir hom: “Gaan maar huis toe, jou seun lewe.”</a:t>
            </a:r>
          </a:p>
          <a:p>
            <a:r>
              <a:rPr lang="nl-NL" sz="4400" dirty="0">
                <a:latin typeface="Gill Sans MT" panose="020B0502020104020203" pitchFamily="34" charset="0"/>
              </a:rPr>
              <a:t>Die man het </a:t>
            </a:r>
            <a:r>
              <a:rPr lang="nl-NL" sz="4400" b="1" dirty="0">
                <a:solidFill>
                  <a:schemeClr val="accent2">
                    <a:lumMod val="75000"/>
                  </a:schemeClr>
                </a:solidFill>
                <a:latin typeface="Gill Sans MT" panose="020B0502020104020203" pitchFamily="34" charset="0"/>
              </a:rPr>
              <a:t>geglo</a:t>
            </a:r>
            <a:r>
              <a:rPr lang="nl-NL" sz="4400" dirty="0">
                <a:latin typeface="Gill Sans MT" panose="020B0502020104020203" pitchFamily="34" charset="0"/>
              </a:rPr>
              <a:t> wat Jesus vir hom gesê het, en gegaan. Toe hy nog op pad was, het sy werksmense hom al tegemoet gegaan en vertel dat sy kind lewe.</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499861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2800767"/>
          </a:xfrm>
          <a:prstGeom prst="rect">
            <a:avLst/>
          </a:prstGeom>
          <a:noFill/>
        </p:spPr>
        <p:txBody>
          <a:bodyPr wrap="square" rtlCol="0">
            <a:spAutoFit/>
          </a:bodyPr>
          <a:lstStyle/>
          <a:p>
            <a:r>
              <a:rPr lang="nl-NL" sz="4400" dirty="0">
                <a:latin typeface="Gill Sans MT" panose="020B0502020104020203" pitchFamily="34" charset="0"/>
              </a:rPr>
              <a:t>Hy vra hulle toe presies wanneer hy begin beter word het, en hulle antwoord hom: “Gistermiddag eenuur het die koors hom verlaat.”</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635486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4:46-54</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3477875"/>
          </a:xfrm>
          <a:prstGeom prst="rect">
            <a:avLst/>
          </a:prstGeom>
          <a:noFill/>
        </p:spPr>
        <p:txBody>
          <a:bodyPr wrap="square" rtlCol="0">
            <a:spAutoFit/>
          </a:bodyPr>
          <a:lstStyle/>
          <a:p>
            <a:r>
              <a:rPr lang="nl-NL" sz="4400" dirty="0">
                <a:latin typeface="Gill Sans MT" panose="020B0502020104020203" pitchFamily="34" charset="0"/>
              </a:rPr>
              <a:t>Die pa het toe besef dat dit op dieselfde oomblik was waarop Jesus vir hom gesê het: “Jou seun lewe.” </a:t>
            </a:r>
          </a:p>
          <a:p>
            <a:r>
              <a:rPr lang="nl-NL" sz="4400" dirty="0">
                <a:latin typeface="Gill Sans MT" panose="020B0502020104020203" pitchFamily="34" charset="0"/>
              </a:rPr>
              <a:t>En hy en sy hele huisgesin het tot </a:t>
            </a:r>
            <a:r>
              <a:rPr lang="nl-NL" sz="4400" b="1" dirty="0">
                <a:solidFill>
                  <a:schemeClr val="accent2">
                    <a:lumMod val="75000"/>
                  </a:schemeClr>
                </a:solidFill>
                <a:latin typeface="Gill Sans MT" panose="020B0502020104020203" pitchFamily="34" charset="0"/>
              </a:rPr>
              <a:t>geloof</a:t>
            </a:r>
            <a:r>
              <a:rPr lang="nl-NL" sz="4400" dirty="0">
                <a:latin typeface="Gill Sans MT" panose="020B0502020104020203" pitchFamily="34" charset="0"/>
              </a:rPr>
              <a:t> in Jesus gekom.</a:t>
            </a:r>
          </a:p>
        </p:txBody>
      </p:sp>
    </p:spTree>
    <p:extLst>
      <p:ext uri="{BB962C8B-B14F-4D97-AF65-F5344CB8AC3E}">
        <p14:creationId xmlns:p14="http://schemas.microsoft.com/office/powerpoint/2010/main" val="14569942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TotalTime>
  <Words>1865</Words>
  <Application>Microsoft Office PowerPoint</Application>
  <PresentationFormat>Widescreen</PresentationFormat>
  <Paragraphs>189</Paragraphs>
  <Slides>55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Arial</vt:lpstr>
      <vt:lpstr>Calibri</vt:lpstr>
      <vt:lpstr>Calibri Light</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Marius</dc:creator>
  <cp:lastModifiedBy>Marius</cp:lastModifiedBy>
  <cp:revision>95</cp:revision>
  <dcterms:created xsi:type="dcterms:W3CDTF">2023-06-08T17:54:55Z</dcterms:created>
  <dcterms:modified xsi:type="dcterms:W3CDTF">2023-11-18T14:55:51Z</dcterms:modified>
</cp:coreProperties>
</file>