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2572" r:id="rId3"/>
    <p:sldId id="2573" r:id="rId4"/>
    <p:sldId id="2574" r:id="rId5"/>
    <p:sldId id="2575" r:id="rId6"/>
    <p:sldId id="2576" r:id="rId7"/>
    <p:sldId id="2577" r:id="rId8"/>
    <p:sldId id="2578" r:id="rId9"/>
    <p:sldId id="2579" r:id="rId10"/>
    <p:sldId id="2580" r:id="rId11"/>
    <p:sldId id="2581" r:id="rId12"/>
    <p:sldId id="2582" r:id="rId13"/>
    <p:sldId id="2583" r:id="rId14"/>
    <p:sldId id="2584" r:id="rId15"/>
    <p:sldId id="2585" r:id="rId16"/>
    <p:sldId id="2586" r:id="rId17"/>
    <p:sldId id="2587" r:id="rId18"/>
    <p:sldId id="2588" r:id="rId19"/>
    <p:sldId id="2589" r:id="rId2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microsoft.com/office/2015/10/relationships/revisionInfo" Target="revisionInfo.xml"/><Relationship Id="rId3" Type="http://schemas.openxmlformats.org/officeDocument/2006/relationships/slide" Target="slides/slide1.xml"/><Relationship Id="rId21" Type="http://schemas.openxmlformats.org/officeDocument/2006/relationships/presProps" Target="pres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microsoft.com/office/2016/11/relationships/changesInfo" Target="changesInfos/changesInfo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tableStyles" Target="tableStyle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theme" Target="theme/theme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9765140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526266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2698599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8412016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2266772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8288079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7714373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67826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0844578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981247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737810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2694515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55771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여호와여 다윗을 위하여 그의 모든 겸손을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기억하소서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132</a:t>
            </a:r>
          </a:p>
        </p:txBody>
      </p:sp>
    </p:spTree>
    <p:extLst>
      <p:ext uri="{BB962C8B-B14F-4D97-AF65-F5344CB8AC3E}">
        <p14:creationId xmlns:p14="http://schemas.microsoft.com/office/powerpoint/2010/main" val="189092812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주의 종 다윗을 위하여 주의 기름 부음 받은 자의 얼굴을 외면하지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마옵소서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132</a:t>
            </a:r>
          </a:p>
        </p:txBody>
      </p:sp>
    </p:spTree>
    <p:extLst>
      <p:ext uri="{BB962C8B-B14F-4D97-AF65-F5344CB8AC3E}">
        <p14:creationId xmlns:p14="http://schemas.microsoft.com/office/powerpoint/2010/main" val="226125737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다윗에게 성실히 맹세하셨으니 변하지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아니하실지라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이르시기를 네 몸의 소생을 네 왕위에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둘지라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132</a:t>
            </a:r>
          </a:p>
        </p:txBody>
      </p:sp>
    </p:spTree>
    <p:extLst>
      <p:ext uri="{BB962C8B-B14F-4D97-AF65-F5344CB8AC3E}">
        <p14:creationId xmlns:p14="http://schemas.microsoft.com/office/powerpoint/2010/main" val="323847120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 자손이 내 언약과 그들에게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교훈하는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 증거를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지킬진대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그들의 후손도 영원히 네 왕위에 앉으리라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132</a:t>
            </a:r>
          </a:p>
        </p:txBody>
      </p:sp>
    </p:spTree>
    <p:extLst>
      <p:ext uri="{BB962C8B-B14F-4D97-AF65-F5344CB8AC3E}">
        <p14:creationId xmlns:p14="http://schemas.microsoft.com/office/powerpoint/2010/main" val="51196737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시온을 택하시고 자기 거처를 삼고자 하여 이르시기를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132</a:t>
            </a:r>
          </a:p>
        </p:txBody>
      </p:sp>
    </p:spTree>
    <p:extLst>
      <p:ext uri="{BB962C8B-B14F-4D97-AF65-F5344CB8AC3E}">
        <p14:creationId xmlns:p14="http://schemas.microsoft.com/office/powerpoint/2010/main" val="143230352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내가 영원히 쉴 곳이라 내가 여기 거주할 것은 이를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원하였음이로다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132</a:t>
            </a:r>
          </a:p>
        </p:txBody>
      </p:sp>
    </p:spTree>
    <p:extLst>
      <p:ext uri="{BB962C8B-B14F-4D97-AF65-F5344CB8AC3E}">
        <p14:creationId xmlns:p14="http://schemas.microsoft.com/office/powerpoint/2010/main" val="413067921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이 성의 식료품에 풍족히 복을 주고 떡으로 그 빈민을 만족하게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132</a:t>
            </a:r>
          </a:p>
        </p:txBody>
      </p:sp>
    </p:spTree>
    <p:extLst>
      <p:ext uri="{BB962C8B-B14F-4D97-AF65-F5344CB8AC3E}">
        <p14:creationId xmlns:p14="http://schemas.microsoft.com/office/powerpoint/2010/main" val="161630069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그 제사장들에게 구원을 옷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입히리니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성도들은 즐거이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외치리로다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132</a:t>
            </a:r>
          </a:p>
        </p:txBody>
      </p:sp>
    </p:spTree>
    <p:extLst>
      <p:ext uri="{BB962C8B-B14F-4D97-AF65-F5344CB8AC3E}">
        <p14:creationId xmlns:p14="http://schemas.microsoft.com/office/powerpoint/2010/main" val="267886318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거기서 다윗에게 뿔이 나게 할 것이라 내가 내 기름 부음 받은 자를 위하여 등을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준비하였도다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132</a:t>
            </a:r>
          </a:p>
        </p:txBody>
      </p:sp>
    </p:spTree>
    <p:extLst>
      <p:ext uri="{BB962C8B-B14F-4D97-AF65-F5344CB8AC3E}">
        <p14:creationId xmlns:p14="http://schemas.microsoft.com/office/powerpoint/2010/main" val="63010324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그의 원수에게는 수치를 옷 입히고 그에게는 왕관이 빛나게 하리라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132</a:t>
            </a:r>
          </a:p>
        </p:txBody>
      </p:sp>
    </p:spTree>
    <p:extLst>
      <p:ext uri="{BB962C8B-B14F-4D97-AF65-F5344CB8AC3E}">
        <p14:creationId xmlns:p14="http://schemas.microsoft.com/office/powerpoint/2010/main" val="297679541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여호와께 맹세하며 야곱의 전능자에게 서원하기를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132</a:t>
            </a:r>
          </a:p>
        </p:txBody>
      </p:sp>
    </p:spTree>
    <p:extLst>
      <p:ext uri="{BB962C8B-B14F-4D97-AF65-F5344CB8AC3E}">
        <p14:creationId xmlns:p14="http://schemas.microsoft.com/office/powerpoint/2010/main" val="300574817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내 장막 집에 들어가지 아니하며 내 침상에 오르지 아니하고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132</a:t>
            </a:r>
          </a:p>
        </p:txBody>
      </p:sp>
    </p:spTree>
    <p:extLst>
      <p:ext uri="{BB962C8B-B14F-4D97-AF65-F5344CB8AC3E}">
        <p14:creationId xmlns:p14="http://schemas.microsoft.com/office/powerpoint/2010/main" val="181098351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눈으로 잠들게 하지 아니하며 내 눈꺼풀로 졸게 하지 아니하기를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132</a:t>
            </a:r>
          </a:p>
        </p:txBody>
      </p:sp>
    </p:spTree>
    <p:extLst>
      <p:ext uri="{BB962C8B-B14F-4D97-AF65-F5344CB8AC3E}">
        <p14:creationId xmlns:p14="http://schemas.microsoft.com/office/powerpoint/2010/main" val="254623246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처소 곧 야곱의 전능자의 성막을 발견하기까지 하리라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132</a:t>
            </a:r>
          </a:p>
        </p:txBody>
      </p:sp>
    </p:spTree>
    <p:extLst>
      <p:ext uri="{BB962C8B-B14F-4D97-AF65-F5344CB8AC3E}">
        <p14:creationId xmlns:p14="http://schemas.microsoft.com/office/powerpoint/2010/main" val="100993302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우리가 그것이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에브라다에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있다 함을 들었더니 나무 밭에서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찾았도다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132</a:t>
            </a:r>
          </a:p>
        </p:txBody>
      </p:sp>
    </p:spTree>
    <p:extLst>
      <p:ext uri="{BB962C8B-B14F-4D97-AF65-F5344CB8AC3E}">
        <p14:creationId xmlns:p14="http://schemas.microsoft.com/office/powerpoint/2010/main" val="403217860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우리가 그의 계신 곳으로 들어가서 그의 발등상 앞에서 엎드려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예배하리로다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132</a:t>
            </a:r>
          </a:p>
        </p:txBody>
      </p:sp>
    </p:spTree>
    <p:extLst>
      <p:ext uri="{BB962C8B-B14F-4D97-AF65-F5344CB8AC3E}">
        <p14:creationId xmlns:p14="http://schemas.microsoft.com/office/powerpoint/2010/main" val="182383291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여호와여 일어나사 주의 권능의 궤와 함께 평안한 곳으로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들어가소서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132</a:t>
            </a:r>
          </a:p>
        </p:txBody>
      </p:sp>
    </p:spTree>
    <p:extLst>
      <p:ext uri="{BB962C8B-B14F-4D97-AF65-F5344CB8AC3E}">
        <p14:creationId xmlns:p14="http://schemas.microsoft.com/office/powerpoint/2010/main" val="376985170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주의 제사장들은 의를 옷 입고 주의 성도들은 즐거이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외칠지어다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132</a:t>
            </a:r>
          </a:p>
        </p:txBody>
      </p:sp>
    </p:spTree>
    <p:extLst>
      <p:ext uri="{BB962C8B-B14F-4D97-AF65-F5344CB8AC3E}">
        <p14:creationId xmlns:p14="http://schemas.microsoft.com/office/powerpoint/2010/main" val="264834439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64</TotalTime>
  <Words>242</Words>
  <Application>Microsoft Office PowerPoint</Application>
  <PresentationFormat>와이드스크린</PresentationFormat>
  <Paragraphs>36</Paragraphs>
  <Slides>18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18</vt:i4>
      </vt:variant>
    </vt:vector>
  </HeadingPairs>
  <TitlesOfParts>
    <vt:vector size="24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2024-10-01T10:14:43Z</dcterms:modified>
</cp:coreProperties>
</file>