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7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6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1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5885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41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04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277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64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7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7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6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14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7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5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0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6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7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CC16A-2060-416C-A1BA-0637F4999E6B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B33B6-B632-44F0-96E0-631BF525FA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06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  <p:sldLayoutId id="21474839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037" y="991673"/>
            <a:ext cx="10353762" cy="52374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     </a:t>
            </a:r>
            <a:r>
              <a:rPr lang="en-US" sz="9600" dirty="0" smtClean="0"/>
              <a:t>WELCOME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</a:t>
            </a:r>
            <a:r>
              <a:rPr lang="en-US" sz="9600" dirty="0" smtClean="0"/>
              <a:t>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</a:t>
            </a:r>
            <a:r>
              <a:rPr lang="en-US" sz="9600" dirty="0" smtClean="0"/>
              <a:t>WINECO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4664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Tahbilk</a:t>
            </a:r>
            <a:r>
              <a:rPr lang="en-US" dirty="0">
                <a:effectLst/>
              </a:rPr>
              <a:t> Wholesaler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529394"/>
            <a:ext cx="4585485" cy="4755496"/>
          </a:xfrm>
        </p:spPr>
        <p:txBody>
          <a:bodyPr/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providing </a:t>
            </a:r>
            <a:r>
              <a:rPr lang="en-US" dirty="0" err="1">
                <a:effectLst/>
              </a:rPr>
              <a:t>tahbilk</a:t>
            </a:r>
            <a:r>
              <a:rPr lang="en-US" dirty="0">
                <a:effectLst/>
              </a:rPr>
              <a:t> wholesaler for all people.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Vivacious raspberry and wild strawberry fruit wines only for its customers.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You </a:t>
            </a:r>
            <a:r>
              <a:rPr lang="en-US" dirty="0">
                <a:effectLst/>
              </a:rPr>
              <a:t>will visit our website, I will assure here you will get all new wholesalers for buying good wines.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703" y="1529394"/>
            <a:ext cx="6130345" cy="503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190194"/>
            <a:ext cx="10353761" cy="1033300"/>
          </a:xfrm>
        </p:spPr>
        <p:txBody>
          <a:bodyPr/>
          <a:lstStyle/>
          <a:p>
            <a:r>
              <a:rPr lang="en-US" dirty="0">
                <a:effectLst/>
              </a:rPr>
              <a:t>Wholesale Wine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918952"/>
            <a:ext cx="4598364" cy="4571999"/>
          </a:xfrm>
        </p:spPr>
        <p:txBody>
          <a:bodyPr>
            <a:normAutofit/>
          </a:bodyPr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offering wholesale wines with full packing and safety.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Because </a:t>
            </a:r>
            <a:r>
              <a:rPr lang="en-US" dirty="0">
                <a:effectLst/>
              </a:rPr>
              <a:t>all customers are with full safety for wines bottles.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aim to providing all taste and flavors of cheery and raspberry wines for you only at our website.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Here </a:t>
            </a:r>
            <a:r>
              <a:rPr lang="en-US" dirty="0">
                <a:effectLst/>
              </a:rPr>
              <a:t>you can also shop fine wines for drinking.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246" y="1918952"/>
            <a:ext cx="6297770" cy="45719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62130" y="1087955"/>
            <a:ext cx="10238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Contact us :- www.wineco.com.au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38" y="466484"/>
            <a:ext cx="10328855" cy="592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Ackerman Wine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6" y="1593787"/>
            <a:ext cx="4907455" cy="4562313"/>
          </a:xfrm>
        </p:spPr>
        <p:txBody>
          <a:bodyPr>
            <a:normAutofit/>
          </a:bodyPr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providing Ackerman wine for all its customers.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black currants, dark chocolate, licorice and cola.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It </a:t>
            </a:r>
            <a:r>
              <a:rPr lang="en-US" dirty="0">
                <a:effectLst/>
              </a:rPr>
              <a:t>is tannic, there is a burst of acidity that gives it a welcome freshness.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250" y="1365161"/>
            <a:ext cx="5975798" cy="52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Babydoll</a:t>
            </a:r>
            <a:r>
              <a:rPr lang="en-US" dirty="0">
                <a:effectLst/>
              </a:rPr>
              <a:t> Wine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64" y="1542273"/>
            <a:ext cx="4997608" cy="3695136"/>
          </a:xfrm>
        </p:spPr>
        <p:txBody>
          <a:bodyPr/>
          <a:lstStyle/>
          <a:p>
            <a:r>
              <a:rPr lang="en-US" dirty="0" err="1">
                <a:effectLst/>
              </a:rPr>
              <a:t>Babydoll</a:t>
            </a:r>
            <a:r>
              <a:rPr lang="en-US" dirty="0">
                <a:effectLst/>
              </a:rPr>
              <a:t> wine bottle are fine and tight adding style structure. </a:t>
            </a:r>
            <a:endParaRPr lang="en-US" dirty="0" smtClean="0">
              <a:effectLst/>
            </a:endParaRPr>
          </a:p>
          <a:p>
            <a:r>
              <a:rPr lang="en-US" dirty="0" err="1" smtClean="0">
                <a:effectLst/>
              </a:rPr>
              <a:t>Wineco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are providing this wine with aromas of roses, cherry and blueberry and hint of pepper spice.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 </a:t>
            </a:r>
            <a:r>
              <a:rPr lang="en-US" dirty="0">
                <a:effectLst/>
              </a:rPr>
              <a:t>will sure you take baby doll wines from our website.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137" y="689020"/>
            <a:ext cx="3395450" cy="61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Wine Wholesaler Victoria	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503635"/>
            <a:ext cx="4894578" cy="4884285"/>
          </a:xfrm>
        </p:spPr>
        <p:txBody>
          <a:bodyPr>
            <a:normAutofit/>
          </a:bodyPr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providing wine wholesaler Victoria for its customers.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offering highest quality wines, products and service from around of the world. 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also providing all wines with low price.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You </a:t>
            </a:r>
            <a:r>
              <a:rPr lang="en-US" dirty="0">
                <a:effectLst/>
              </a:rPr>
              <a:t>will take wines easily, at our website.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372" y="1503636"/>
            <a:ext cx="6040191" cy="510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0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Wholesale Wines Australia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645302"/>
            <a:ext cx="4740031" cy="4343373"/>
          </a:xfrm>
        </p:spPr>
        <p:txBody>
          <a:bodyPr/>
          <a:lstStyle/>
          <a:p>
            <a:r>
              <a:rPr lang="en-US" dirty="0">
                <a:effectLst/>
              </a:rPr>
              <a:t>If you want to taste great wines, you can visit our website.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Here </a:t>
            </a:r>
            <a:r>
              <a:rPr lang="en-US" dirty="0">
                <a:effectLst/>
              </a:rPr>
              <a:t>you want all flavors in wines.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this brilliant wine at </a:t>
            </a:r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. Because we are providing best coast in wines.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825" y="1645303"/>
            <a:ext cx="6194738" cy="492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Wine Distributor Victoria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64" y="1632424"/>
            <a:ext cx="4585484" cy="467822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providing wine distributor Victoria, we are able to offer storage and distribution for wines and a variety of other goods. 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offering full range of services for all of your Melbourne warehousing requirements.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279" y="1481070"/>
            <a:ext cx="6207617" cy="503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Wine Wholesaler Melbourne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503635"/>
            <a:ext cx="4585485" cy="4588071"/>
          </a:xfrm>
        </p:spPr>
        <p:txBody>
          <a:bodyPr/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proud to offer a unique and personalized service for all of your wines requirements.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raspberry, wild strawberry and rose petal aromas that are very well wines for all people.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279" y="1503635"/>
            <a:ext cx="6272413" cy="507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Wholesale Wine Sydney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1580909"/>
            <a:ext cx="4199119" cy="4716860"/>
          </a:xfrm>
        </p:spPr>
        <p:txBody>
          <a:bodyPr/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providing wholesale wine Sydney to its all customers. 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all latest wines for you with full taste.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If </a:t>
            </a:r>
            <a:r>
              <a:rPr lang="en-US" dirty="0">
                <a:effectLst/>
              </a:rPr>
              <a:t>you want energetic and very fresh wines for drinking, so you can visit our website.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975" y="1468193"/>
            <a:ext cx="6516709" cy="511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Wholesale Wine Melbourne	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886" y="1477878"/>
            <a:ext cx="4920334" cy="4691102"/>
          </a:xfrm>
        </p:spPr>
        <p:txBody>
          <a:bodyPr/>
          <a:lstStyle/>
          <a:p>
            <a:r>
              <a:rPr lang="en-US" dirty="0" err="1">
                <a:effectLst/>
              </a:rPr>
              <a:t>Wineco</a:t>
            </a:r>
            <a:r>
              <a:rPr lang="en-US" dirty="0">
                <a:effectLst/>
              </a:rPr>
              <a:t> are offering cool and pure combine aromas of red cherry, violet, lilac and other products in wines.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We </a:t>
            </a:r>
            <a:r>
              <a:rPr lang="en-US" dirty="0">
                <a:effectLst/>
              </a:rPr>
              <a:t>are providing wholesale wine Melbourne only for you, at our website.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673" y="1477878"/>
            <a:ext cx="6189372" cy="514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3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45</TotalTime>
  <Words>453</Words>
  <Application>Microsoft Office PowerPoint</Application>
  <PresentationFormat>Widescreen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Bookman Old Style</vt:lpstr>
      <vt:lpstr>Rockwell</vt:lpstr>
      <vt:lpstr>Damask</vt:lpstr>
      <vt:lpstr>PowerPoint Presentation</vt:lpstr>
      <vt:lpstr>Ackerman Wine  </vt:lpstr>
      <vt:lpstr>Babydoll Wine </vt:lpstr>
      <vt:lpstr>Wine Wholesaler Victoria  </vt:lpstr>
      <vt:lpstr>Wholesale Wines Australia </vt:lpstr>
      <vt:lpstr>Wine Distributor Victoria </vt:lpstr>
      <vt:lpstr>Wine Wholesaler Melbourne </vt:lpstr>
      <vt:lpstr>Wholesale Wine Sydney </vt:lpstr>
      <vt:lpstr>Wholesale Wine Melbourne  </vt:lpstr>
      <vt:lpstr>Tahbilk Wholesaler </vt:lpstr>
      <vt:lpstr>Wholesale Wine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SEO12</dc:creator>
  <cp:lastModifiedBy>SEO12</cp:lastModifiedBy>
  <cp:revision>18</cp:revision>
  <dcterms:created xsi:type="dcterms:W3CDTF">2017-07-05T12:16:17Z</dcterms:created>
  <dcterms:modified xsi:type="dcterms:W3CDTF">2017-07-05T13:01:23Z</dcterms:modified>
</cp:coreProperties>
</file>