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239E2-844A-CA9C-30C6-27DA82449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D3D882-D2A3-4173-BC1D-B32A8F3567E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C83BEC-231E-65ED-4084-CD462EAB7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06303-5E7F-4BEC-B97C-1889E3916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847698-3B62-4598-84A8-3372EA74165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30434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C2C1B-23F5-F5FB-6127-BB338F310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D8C908-166A-484B-82E1-4BE7860598A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FF25E-E2CD-4B8F-807C-1BA46CFF2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3003E3-C74A-FF37-EDDA-D9F69FC94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237471-29C7-40BF-B5EC-32ABABBCB76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8318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7E02B-D4BA-EBA6-1364-147194D32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8901A9-020E-49AF-9A05-E5D3D4472F5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8FEFE-8D4C-2201-75EA-F18A34DDF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0EABF0-E64F-3B39-DC14-9E257AF50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CE9851-3809-4BCA-B93D-5C4D350F02A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60134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9E4D10-7243-DD51-4363-A05A4EB7A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055D24-B064-4782-8178-0B6C593F118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55286C-1138-033E-F663-0759F42FA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C56AEC-98C0-5BA2-69A2-5D40C63A5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AE42D7-7538-48CF-8A6B-76D117F1C4C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62338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9AB883-D93A-21FD-8750-09FD4C304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71F8FE-5887-4327-8E55-6A1017F6B96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CA29A4-8199-82FE-0AD2-DDF8E63DE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FA2AE-0D13-69FA-2897-08ECEB948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9E4DF3-AC5E-496F-A339-CFADA54AD9F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59221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3E78813-D495-44F7-B8D4-D20E5D071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998EFC-A3D0-4136-A07E-A46551CB9C2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2EA12E5-31AB-59F7-D899-A01829A00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E5102A9-E097-6780-16B0-A825CFC78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CFC010-7BFC-4DD7-82A4-FF1BF61DE7D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57547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BFF8818-B934-D9DE-5F5A-501538CF6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051430-FEF9-49E9-BF97-1A81604616A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093493F-E09F-756D-3898-EAC0113C8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17EF8D0-DED2-0AEE-A632-D8D41E25A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833831-5FAC-4030-AE9F-7A20B018E2F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59330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C1C65E0-7160-4538-1E91-3F222B8E2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24BC87-22F2-401B-A7A1-202D2EE2751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B2B008E-AF33-A032-31DD-BBBF499D0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BB9E551-3FA1-BF55-DB72-8632DCE54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03C6EE-6C09-47C2-AE18-BD4E44C64C2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53364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07D8EFB-8BDC-15A7-A558-9D98631AE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4D6FD5-53B7-49E5-81C8-9BCBD8EACD0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617EDBB-7716-A5FE-6AD0-A221C503C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EB7834B-3FB3-4D19-5A7E-024504809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85BEEB-F962-40EE-BE67-A73281B3357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42957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6F3049E-057C-5432-D93E-C39220642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7DC711-8483-4F0D-B4EA-D7B7BDD23AF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42DB674-A8BB-27D4-C108-129768A5F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D3769B9-981C-1A2B-3E70-3160323B4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50683D-15AA-4790-9C95-AEE5815CFF6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87598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D123B83-41CA-EC89-27CC-37F1E2328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AB45EC-9EE3-45FC-92B0-400577FF10A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19D393A-C298-054D-CEC6-8C5634ABC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2446B20-AC3D-8ACC-1B4E-572D8E475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385EF9-0C75-4C1F-8A4B-20E1ED293FC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96025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9BC5141C-B747-FBA6-CB34-237BCDE2CD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F647AB6E-C63A-393C-5C09-5B40FA4AA8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2AA787-5837-6146-EAB8-4BED8CB21E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7791F53C-C17F-4CCC-8143-8964980ABA0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3A20BF-73A1-00D0-52A3-FA1950EBB4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A44378-BD27-A24B-04FD-CA82EB5942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4DC0D01D-3BDF-4509-8FD3-2B7EEA048751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627D0AEF-2011-E650-40A4-2E5A3F1F6EA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AD22B238-1AD0-4471-BEA7-4949B9D80B5F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7">
            <a:extLst>
              <a:ext uri="{FF2B5EF4-FFF2-40B4-BE49-F238E27FC236}">
                <a16:creationId xmlns:a16="http://schemas.microsoft.com/office/drawing/2014/main" id="{E4CB72A5-546E-F494-4FDB-A8EEDBE3AF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A196CD3E-6F5A-AD05-F50C-6727FBB9588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AAC1459-BB9B-5F75-A2B7-1B597637E2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0CED880-8348-F014-14DB-E9CD059D67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A0FA8A41-26E0-D5F6-F4EA-1A4E19806F9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B1FD85A-A07B-97E9-7569-FFBD040064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F6C4A85-5DEE-7D1F-1840-5AB1966882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5615D101-81DE-FD4B-ECB7-7FA2948886B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E9C8D9A7-56EA-570D-080C-311EAA14DB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3665DD7-7BD1-EE73-DA9E-9FF6373CB9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121408D4-CEC0-7F33-D167-9224A74DF82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1ED515FC-EEA3-3EB2-C024-10C137B92F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BAF2714C-F1A0-8374-86D4-3015F8BBE0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7">
            <a:extLst>
              <a:ext uri="{FF2B5EF4-FFF2-40B4-BE49-F238E27FC236}">
                <a16:creationId xmlns:a16="http://schemas.microsoft.com/office/drawing/2014/main" id="{DF6E0362-E9B4-720F-FC91-2E17449027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6604989E-A13F-D184-BBBF-B3A1E1AB6EA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9921A32-0A1F-58C6-7ADF-CBF0A07FDE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9E2D969-7DF0-296C-2A38-09144282AE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3C91E042-3248-8C5C-7969-3DAA5B35B9C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8086953-C39D-BE8D-AF34-C581696D56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DAC7FB7-4E24-E0FF-AB16-C4F7765D88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22994688-97D1-3EB4-2E11-8D8988B8447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C55CBE4C-576B-58E9-3970-83307743BF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8045D17-8EFD-5E26-BDE3-A88832DA5E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A8C949AC-8C3D-4C54-3CAE-540F7D74573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BA3A085F-F887-9B81-065D-98DA1CDF13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95C7EA5C-7BAD-D541-2C3B-46E44EA3B4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7">
            <a:extLst>
              <a:ext uri="{FF2B5EF4-FFF2-40B4-BE49-F238E27FC236}">
                <a16:creationId xmlns:a16="http://schemas.microsoft.com/office/drawing/2014/main" id="{8D1E7D52-B06B-D4E2-858A-0619F19AB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98808FFD-3FEC-1D62-F607-D3FB604F7B9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046C255-924B-12E6-028D-65495FA8BC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39672FB-E152-9860-129B-EE462D8A89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F1A7C39E-5B04-E773-2C7B-C17A1B4703F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80598D6-984D-0A19-5BAF-88E4F59E0A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06479FB-D2F0-86A1-0412-38D216A5DF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00091975-A061-1A51-CA43-81BE48AA759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7F3A007-43FB-BB81-2FC0-93F226EE32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7508A37-4DCF-E203-6765-F5B7DA9223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044FC942-A109-D8F9-4A56-F5AA926E572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20EA90D9-DBC3-1898-BA0D-3F22EB61E6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D56E39ED-7E7E-CFC5-983B-73DCF67C3A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7">
            <a:extLst>
              <a:ext uri="{FF2B5EF4-FFF2-40B4-BE49-F238E27FC236}">
                <a16:creationId xmlns:a16="http://schemas.microsoft.com/office/drawing/2014/main" id="{8D10916D-A92F-6CCE-DFF0-445A5C27C5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1ED7372B-3C2C-3492-FDFE-0FFA18DB8F7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93E6D85-9DDE-28C5-DD1B-A516E64720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6EA9BA7-B425-AE6E-1644-C055457814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E2BEFC65-8D15-7B78-C438-BAB767E37FA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8E684CF-6A8C-FA0B-66A5-E0A13C7F34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8BDD933-84F7-5D7C-D2E4-E3F88EBC4D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B4460C77-6FB2-2E15-F2CD-13D452504F3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CFAB135-FE8A-127B-0436-DF4C23D35F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FFE9A42-49DB-BF6E-E743-D06C313302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EC02D4D4-FAA3-C750-D2C9-F13CCA2DD3D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806B1387-DCDF-76F5-BD3F-15FFEFFD6D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E8E6519D-4D44-2909-A9F7-F80F393FD9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7">
            <a:extLst>
              <a:ext uri="{FF2B5EF4-FFF2-40B4-BE49-F238E27FC236}">
                <a16:creationId xmlns:a16="http://schemas.microsoft.com/office/drawing/2014/main" id="{459F1958-65B4-69E8-735D-2B11F76841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ACC6AA25-3D1D-2985-9314-9F097EC3B49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6BD118A-BA63-859F-8BE1-276E9D91BD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E4B1815-BC1B-885F-E5C2-144A6C6E42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3C7080F3-C252-121D-A189-CF53840E6DD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240EE8E-3F49-2669-C399-165FFEBDCB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962E78A-E636-1C90-93F0-A61B541887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CBFCF7A7-9CD8-BE44-3D56-DAFB8268AC7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969D991E-8A07-5950-D1D1-DD91229878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1A535E6-7759-DB04-647A-9EF969909A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04CC2F72-12E2-2B25-B1B4-F85B4E8DAFF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E285BCE6-126F-C0C6-CAB1-05196E6D76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F945539D-3327-0BA3-060F-74F8111E0F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7">
            <a:extLst>
              <a:ext uri="{FF2B5EF4-FFF2-40B4-BE49-F238E27FC236}">
                <a16:creationId xmlns:a16="http://schemas.microsoft.com/office/drawing/2014/main" id="{A2415DF9-F449-06C6-AE6C-69B32B8323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E1AD5CD6-CDA7-6C2A-85B3-14D3321F0AF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F84623A-24B7-F973-A1A5-FE25362B50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333043A-707F-63BB-AC81-218806A780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0E7EF031-412F-D642-3C72-EBE6B5634F0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E98D764-2AD7-5F59-D5ED-88265D84D5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9130166-C96B-DC96-306F-D74CF10F21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62375BED-B94F-8F4F-5D1C-4FC54499C1D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5FF51AF-5AFB-AB78-87D2-BA36CD1FA4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F67CC09-C2A4-6C16-0645-DFFF576C2C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31582FFF-D597-A560-BC53-4CB991A613B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FA15E11E-22EF-427B-48D6-9B28D4621F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171B23B4-F7F8-34B4-7451-198E4209A6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7">
            <a:extLst>
              <a:ext uri="{FF2B5EF4-FFF2-40B4-BE49-F238E27FC236}">
                <a16:creationId xmlns:a16="http://schemas.microsoft.com/office/drawing/2014/main" id="{028D1224-17DF-ED2F-91C6-41726626DD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741FA3BA-00F3-D2EB-9B53-CDAECF68CD0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09D0664-2D00-DFCB-9578-6161AC45F9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76BF07F-1C79-81C0-1086-314FC74D9D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C02A85AD-1ED0-54DE-80C8-E67594E7981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BB4C71D-20A0-3C89-A8C4-37D4073DA2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BE4A1E1-D445-FD9E-6844-C599BE9BCA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173F298E-0840-BD02-4C83-FE4EF325028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63FD6747-1315-78AB-DA55-ED74F219EF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2249C30-24C4-1BF9-CEA1-D97293C297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27DC17AF-3037-F74F-657A-FC5FDE3FB15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D92432FA-E1C5-5B47-0D8E-7006880E16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A7A9733F-0754-DB45-A0C3-8CEF55C8E5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7">
            <a:extLst>
              <a:ext uri="{FF2B5EF4-FFF2-40B4-BE49-F238E27FC236}">
                <a16:creationId xmlns:a16="http://schemas.microsoft.com/office/drawing/2014/main" id="{969BC306-E576-FA49-4428-C42003A767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81805A1E-7974-94BF-1A8C-8A7F9B58791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3D081A1-41B2-7D53-D629-909A08BAA1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91DAF3C-9E32-9C47-B67C-F6262C0FC6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8D29F674-F866-C68E-5A7C-1FD49B04D58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FAC3DF7-C8E5-AE01-8975-3E9F8839C8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BA7F70D-B713-505F-D0BC-CF0A6D759B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D7E365C3-8402-B994-9183-9A9A5026325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675493FD-6446-01D5-007E-AE606EEDEE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2618164-70B1-7420-9B57-9721AE4E03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FD6F5ED5-F462-85F6-95B4-A8EC332F390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2CB8A29C-2B41-C392-4D2B-46154373D3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03F832AF-2921-575A-7547-7E495F6911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59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2008-10-04T16:35:15Z</dcterms:created>
  <dcterms:modified xsi:type="dcterms:W3CDTF">2025-01-08T07:27:34Z</dcterms:modified>
</cp:coreProperties>
</file>