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2603B"/>
    <a:srgbClr val="293855"/>
    <a:srgbClr val="3B5079"/>
    <a:srgbClr val="476093"/>
    <a:srgbClr val="323D5A"/>
    <a:srgbClr val="FFEAD3"/>
    <a:srgbClr val="FB9B7D"/>
    <a:srgbClr val="F97A51"/>
    <a:srgbClr val="F8FDF8"/>
    <a:srgbClr val="FEE9D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 showGuides="1">
      <p:cViewPr varScale="1">
        <p:scale>
          <a:sx n="103" d="100"/>
          <a:sy n="103" d="100"/>
        </p:scale>
        <p:origin x="72" y="34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ACF19E-E9C6-4BA4-AAE8-6AA501625E0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D07C7BF-20FB-4B47-9A22-34D1FE16F34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F2EC668-D3FE-44BB-B06C-0849716D8E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CC1278-9DF6-4749-B146-317860894FBF}" type="datetimeFigureOut">
              <a:rPr lang="en-US" smtClean="0"/>
              <a:t>22-Sep-21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720F1EC-D641-4A3D-AB2C-08936D046E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79172C-5F59-470C-933C-38602F8E3C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4E6DCC-0648-4BEF-9CB0-8BCD1BE7BE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43579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E13F4A-C937-407E-89DD-E94EF7771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33CB3AB-060F-4ED6-A9EA-C1871FC4637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758AE8A-77E9-4C62-A6A9-024F48F251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CC1278-9DF6-4749-B146-317860894FBF}" type="datetimeFigureOut">
              <a:rPr lang="en-US" smtClean="0"/>
              <a:t>22-Sep-21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8CFD437-715B-4BA9-A483-73D5C58125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0B1EA46-638C-45AB-8797-C0BA7B520B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4E6DCC-0648-4BEF-9CB0-8BCD1BE7BE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5459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EA23954-551B-4DF6-B963-5093E53CF67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4B85ABB-93D9-4ED5-818F-12320024EAE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142119-AE3A-4F6C-8503-7E3D37A984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CC1278-9DF6-4749-B146-317860894FBF}" type="datetimeFigureOut">
              <a:rPr lang="en-US" smtClean="0"/>
              <a:t>22-Sep-21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AEE8947-D689-4EFB-BC90-97757E55EB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92C03FF-28B0-4E58-903D-124C1A2D5E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4E6DCC-0648-4BEF-9CB0-8BCD1BE7BE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70713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F1DA81-8CB6-448E-9686-72A22EF1CC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5E4EF6F-8D0A-40C2-9458-EDFF08AB0E1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1592881-B416-4695-9FB8-1F04F3DC02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CC1278-9DF6-4749-B146-317860894FBF}" type="datetimeFigureOut">
              <a:rPr lang="en-US" smtClean="0"/>
              <a:t>22-Sep-21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AC129AD-2C45-4E4F-AC8F-F970F95071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87C77DC-A36B-4D81-80C0-0A5EE32F67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4E6DCC-0648-4BEF-9CB0-8BCD1BE7BE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23995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3A31B1-A95A-4CC7-AE53-8933BABEBC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20B033D-6128-48F5-B6CC-423379AB67A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A38584B-C965-41C9-AEDF-2CD7EB8B4E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CC1278-9DF6-4749-B146-317860894FBF}" type="datetimeFigureOut">
              <a:rPr lang="en-US" smtClean="0"/>
              <a:t>22-Sep-21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16DC2AA-8794-47C2-81F3-5EFE7DCCED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CE67A90-2B21-4CB0-BE83-5C9C2CDF8E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4E6DCC-0648-4BEF-9CB0-8BCD1BE7BE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8123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4387C2-5CE6-4ADF-8705-7BFDFE3BC7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C72FF1F-1EDA-48FF-A864-CB4764B031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D2E4761-D4EB-49D4-A5E2-E25A14292B1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36C04B8-140D-4B59-B6EC-4F47851C72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CC1278-9DF6-4749-B146-317860894FBF}" type="datetimeFigureOut">
              <a:rPr lang="en-US" smtClean="0"/>
              <a:t>22-Sep-21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E4AF578-F88D-4552-88E3-9FAE087316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456B19D-5336-4050-8849-1DC0102D4F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4E6DCC-0648-4BEF-9CB0-8BCD1BE7BE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29498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A996A5-89FE-4C6F-91E6-AFADEAB197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5F9DB57-6CC0-4D82-AE21-FE331FC4491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626AF5F-804B-4537-87A2-ED54082D6D8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DD4B075-D3DB-4051-B444-1BFB498904B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40EFD34-459E-43BF-BE98-4FEFFD209AC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AC744C9-A49F-4230-8009-CE5498AF14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CC1278-9DF6-4749-B146-317860894FBF}" type="datetimeFigureOut">
              <a:rPr lang="en-US" smtClean="0"/>
              <a:t>22-Sep-21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5334161-80C2-43DC-A8EB-A1A5076BEF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481CF8F-AE0D-443E-B88A-2DF2E5B8BE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4E6DCC-0648-4BEF-9CB0-8BCD1BE7BE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02683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C425E6-983C-4C5D-93FC-CF633A46A7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DC97E70-CF06-4D22-ABAA-BD180062B2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CC1278-9DF6-4749-B146-317860894FBF}" type="datetimeFigureOut">
              <a:rPr lang="en-US" smtClean="0"/>
              <a:t>22-Sep-21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63696AD-5857-4119-89A2-F2807019EC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168CD75-2C59-4A10-A32B-91F6396059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4E6DCC-0648-4BEF-9CB0-8BCD1BE7BE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50156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39E5677-82A2-4BF9-B352-7B2DBBE728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CC1278-9DF6-4749-B146-317860894FBF}" type="datetimeFigureOut">
              <a:rPr lang="en-US" smtClean="0"/>
              <a:t>22-Sep-21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E9AEEF4-9FB3-4D64-A205-3A5E4AC9D8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85E4DE3-AEE7-4E72-9F23-86278F3E8D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4E6DCC-0648-4BEF-9CB0-8BCD1BE7BE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44307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8F10EB-5CBB-4F00-B92D-D1D8CBF0DF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53015B7-D145-4D2C-95AF-371EF04DC78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19F5277-0B39-4EC1-AA7B-408C6CACA80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88A3318-47CE-4FD1-85BF-346B10BB52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CC1278-9DF6-4749-B146-317860894FBF}" type="datetimeFigureOut">
              <a:rPr lang="en-US" smtClean="0"/>
              <a:t>22-Sep-21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4285F0D-44D3-4882-95D2-4B582800E3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8C8163F-4D51-40EF-A808-E5D7922CFC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4E6DCC-0648-4BEF-9CB0-8BCD1BE7BE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24633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484E06-EFBA-4090-AF29-813CAE5822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2211B08-95AF-472B-A50D-3AC390481CB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366D846-ED2A-4D1B-90B4-F03C1082B0C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E222D1B-3048-4986-9BA1-6E93C2B913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CC1278-9DF6-4749-B146-317860894FBF}" type="datetimeFigureOut">
              <a:rPr lang="en-US" smtClean="0"/>
              <a:t>22-Sep-21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31B9280-2AAA-4FA1-8B4D-CB62E3C4CA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F29DD0C-5394-4B40-A763-B90EE0B4DB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4E6DCC-0648-4BEF-9CB0-8BCD1BE7BE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32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7B185BD-DDC0-4CBA-8755-1F814CF3BF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5E5D6A1-C4FD-4882-BF09-9A5A55D12AA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E2B2BD1-44AA-49A4-83B9-4C13F538125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CC1278-9DF6-4749-B146-317860894FBF}" type="datetimeFigureOut">
              <a:rPr lang="en-US" smtClean="0"/>
              <a:t>22-Sep-21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80CF57-627B-4295-9AD9-3A0C6CE407B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AA4952-4523-44BA-80EC-78665F9CFF4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4E6DCC-0648-4BEF-9CB0-8BCD1BE7BE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46165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-">
            <a:extLst>
              <a:ext uri="{FF2B5EF4-FFF2-40B4-BE49-F238E27FC236}">
                <a16:creationId xmlns:a16="http://schemas.microsoft.com/office/drawing/2014/main" id="{302B8999-2CD8-4AF0-8655-34CE1DBFCFEF}"/>
              </a:ext>
            </a:extLst>
          </p:cNvPr>
          <p:cNvSpPr/>
          <p:nvPr/>
        </p:nvSpPr>
        <p:spPr>
          <a:xfrm>
            <a:off x="-1" y="0"/>
            <a:ext cx="22545333" cy="6855950"/>
          </a:xfrm>
          <a:custGeom>
            <a:avLst/>
            <a:gdLst>
              <a:gd name="connsiteX0" fmla="*/ 0 w 22545333"/>
              <a:gd name="connsiteY0" fmla="*/ 0 h 6855950"/>
              <a:gd name="connsiteX1" fmla="*/ 22545334 w 22545333"/>
              <a:gd name="connsiteY1" fmla="*/ 0 h 6855950"/>
              <a:gd name="connsiteX2" fmla="*/ 22545334 w 22545333"/>
              <a:gd name="connsiteY2" fmla="*/ 6855951 h 6855950"/>
              <a:gd name="connsiteX3" fmla="*/ 1 w 22545333"/>
              <a:gd name="connsiteY3" fmla="*/ 6855951 h 68559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545333" h="6855950">
                <a:moveTo>
                  <a:pt x="0" y="0"/>
                </a:moveTo>
                <a:lnTo>
                  <a:pt x="22545334" y="0"/>
                </a:lnTo>
                <a:lnTo>
                  <a:pt x="22545334" y="6855951"/>
                </a:lnTo>
                <a:lnTo>
                  <a:pt x="1" y="6855951"/>
                </a:lnTo>
                <a:close/>
              </a:path>
            </a:pathLst>
          </a:custGeom>
          <a:solidFill>
            <a:srgbClr val="FEE9D8"/>
          </a:solidFill>
          <a:ln w="6830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grpSp>
        <p:nvGrpSpPr>
          <p:cNvPr id="235" name="-">
            <a:extLst>
              <a:ext uri="{FF2B5EF4-FFF2-40B4-BE49-F238E27FC236}">
                <a16:creationId xmlns:a16="http://schemas.microsoft.com/office/drawing/2014/main" id="{0F120545-78DF-4832-865D-E2FB438A197D}"/>
              </a:ext>
            </a:extLst>
          </p:cNvPr>
          <p:cNvGrpSpPr/>
          <p:nvPr/>
        </p:nvGrpSpPr>
        <p:grpSpPr>
          <a:xfrm>
            <a:off x="-1" y="0"/>
            <a:ext cx="22545334" cy="1085393"/>
            <a:chOff x="-1" y="0"/>
            <a:chExt cx="22545334" cy="1085393"/>
          </a:xfrm>
        </p:grpSpPr>
        <p:sp>
          <p:nvSpPr>
            <p:cNvPr id="233" name="Freeform: Shape 232">
              <a:extLst>
                <a:ext uri="{FF2B5EF4-FFF2-40B4-BE49-F238E27FC236}">
                  <a16:creationId xmlns:a16="http://schemas.microsoft.com/office/drawing/2014/main" id="{8A86908E-E39E-4AE6-AB0B-32ACCBD8B41E}"/>
                </a:ext>
              </a:extLst>
            </p:cNvPr>
            <p:cNvSpPr/>
            <p:nvPr/>
          </p:nvSpPr>
          <p:spPr>
            <a:xfrm>
              <a:off x="-1" y="301232"/>
              <a:ext cx="22545334" cy="784161"/>
            </a:xfrm>
            <a:custGeom>
              <a:avLst/>
              <a:gdLst>
                <a:gd name="connsiteX0" fmla="*/ 22545334 w 22545334"/>
                <a:gd name="connsiteY0" fmla="*/ 0 h 784161"/>
                <a:gd name="connsiteX1" fmla="*/ 0 w 22545334"/>
                <a:gd name="connsiteY1" fmla="*/ 0 h 784161"/>
                <a:gd name="connsiteX2" fmla="*/ 0 w 22545334"/>
                <a:gd name="connsiteY2" fmla="*/ 784162 h 784161"/>
                <a:gd name="connsiteX3" fmla="*/ 11271301 w 22545334"/>
                <a:gd name="connsiteY3" fmla="*/ 551236 h 784161"/>
                <a:gd name="connsiteX4" fmla="*/ 22545334 w 22545334"/>
                <a:gd name="connsiteY4" fmla="*/ 784162 h 784161"/>
                <a:gd name="connsiteX5" fmla="*/ 22545334 w 22545334"/>
                <a:gd name="connsiteY5" fmla="*/ 0 h 7841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545334" h="784161">
                  <a:moveTo>
                    <a:pt x="22545334" y="0"/>
                  </a:moveTo>
                  <a:lnTo>
                    <a:pt x="0" y="0"/>
                  </a:lnTo>
                  <a:lnTo>
                    <a:pt x="0" y="784162"/>
                  </a:lnTo>
                  <a:cubicBezTo>
                    <a:pt x="0" y="784162"/>
                    <a:pt x="2344972" y="551236"/>
                    <a:pt x="11271301" y="551236"/>
                  </a:cubicBezTo>
                  <a:cubicBezTo>
                    <a:pt x="20197630" y="551236"/>
                    <a:pt x="22545334" y="784162"/>
                    <a:pt x="22545334" y="784162"/>
                  </a:cubicBezTo>
                  <a:lnTo>
                    <a:pt x="22545334" y="0"/>
                  </a:lnTo>
                  <a:close/>
                </a:path>
              </a:pathLst>
            </a:custGeom>
            <a:solidFill>
              <a:srgbClr val="E2603B">
                <a:alpha val="20000"/>
              </a:srgbClr>
            </a:solidFill>
            <a:ln w="68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4" name="Freeform: Shape 233">
              <a:extLst>
                <a:ext uri="{FF2B5EF4-FFF2-40B4-BE49-F238E27FC236}">
                  <a16:creationId xmlns:a16="http://schemas.microsoft.com/office/drawing/2014/main" id="{F0A7CAB0-BD6B-4C3C-8EA4-FBD2931D967D}"/>
                </a:ext>
              </a:extLst>
            </p:cNvPr>
            <p:cNvSpPr/>
            <p:nvPr/>
          </p:nvSpPr>
          <p:spPr>
            <a:xfrm>
              <a:off x="-1" y="0"/>
              <a:ext cx="22545333" cy="672821"/>
            </a:xfrm>
            <a:custGeom>
              <a:avLst/>
              <a:gdLst>
                <a:gd name="connsiteX0" fmla="*/ 0 w 22545333"/>
                <a:gd name="connsiteY0" fmla="*/ 0 h 672821"/>
                <a:gd name="connsiteX1" fmla="*/ 22545334 w 22545333"/>
                <a:gd name="connsiteY1" fmla="*/ 0 h 672821"/>
                <a:gd name="connsiteX2" fmla="*/ 22545334 w 22545333"/>
                <a:gd name="connsiteY2" fmla="*/ 672822 h 672821"/>
                <a:gd name="connsiteX3" fmla="*/ 1 w 22545333"/>
                <a:gd name="connsiteY3" fmla="*/ 672822 h 6728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545333" h="672821">
                  <a:moveTo>
                    <a:pt x="0" y="0"/>
                  </a:moveTo>
                  <a:lnTo>
                    <a:pt x="22545334" y="0"/>
                  </a:lnTo>
                  <a:lnTo>
                    <a:pt x="22545334" y="672822"/>
                  </a:lnTo>
                  <a:lnTo>
                    <a:pt x="1" y="672822"/>
                  </a:lnTo>
                  <a:close/>
                </a:path>
              </a:pathLst>
            </a:custGeom>
            <a:solidFill>
              <a:srgbClr val="F97A51"/>
            </a:solidFill>
            <a:ln w="683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10" name="-">
            <a:extLst>
              <a:ext uri="{FF2B5EF4-FFF2-40B4-BE49-F238E27FC236}">
                <a16:creationId xmlns:a16="http://schemas.microsoft.com/office/drawing/2014/main" id="{07B314EB-F45F-44BF-8732-4215E620F2F7}"/>
              </a:ext>
            </a:extLst>
          </p:cNvPr>
          <p:cNvSpPr/>
          <p:nvPr/>
        </p:nvSpPr>
        <p:spPr>
          <a:xfrm>
            <a:off x="0" y="3099610"/>
            <a:ext cx="20869675" cy="3272782"/>
          </a:xfrm>
          <a:custGeom>
            <a:avLst/>
            <a:gdLst>
              <a:gd name="connsiteX0" fmla="*/ 20869676 w 20869675"/>
              <a:gd name="connsiteY0" fmla="*/ 0 h 3272782"/>
              <a:gd name="connsiteX1" fmla="*/ 10424720 w 20869675"/>
              <a:gd name="connsiteY1" fmla="*/ 1596556 h 3272782"/>
              <a:gd name="connsiteX2" fmla="*/ 0 w 20869675"/>
              <a:gd name="connsiteY2" fmla="*/ 0 h 3272782"/>
              <a:gd name="connsiteX3" fmla="*/ 0 w 20869675"/>
              <a:gd name="connsiteY3" fmla="*/ 3272783 h 3272782"/>
              <a:gd name="connsiteX4" fmla="*/ 20869676 w 20869675"/>
              <a:gd name="connsiteY4" fmla="*/ 3272783 h 3272782"/>
              <a:gd name="connsiteX5" fmla="*/ 20869676 w 20869675"/>
              <a:gd name="connsiteY5" fmla="*/ 0 h 32727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0869675" h="3272782">
                <a:moveTo>
                  <a:pt x="20869676" y="0"/>
                </a:moveTo>
                <a:cubicBezTo>
                  <a:pt x="20869676" y="0"/>
                  <a:pt x="17605114" y="1596556"/>
                  <a:pt x="10424720" y="1596556"/>
                </a:cubicBezTo>
                <a:cubicBezTo>
                  <a:pt x="3244328" y="1596556"/>
                  <a:pt x="0" y="0"/>
                  <a:pt x="0" y="0"/>
                </a:cubicBezTo>
                <a:lnTo>
                  <a:pt x="0" y="3272783"/>
                </a:lnTo>
                <a:lnTo>
                  <a:pt x="20869676" y="3272783"/>
                </a:lnTo>
                <a:lnTo>
                  <a:pt x="20869676" y="0"/>
                </a:lnTo>
                <a:close/>
              </a:path>
            </a:pathLst>
          </a:custGeom>
          <a:solidFill>
            <a:srgbClr val="E2603B">
              <a:alpha val="20000"/>
            </a:srgbClr>
          </a:solidFill>
          <a:ln w="6322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" name="-">
            <a:extLst>
              <a:ext uri="{FF2B5EF4-FFF2-40B4-BE49-F238E27FC236}">
                <a16:creationId xmlns:a16="http://schemas.microsoft.com/office/drawing/2014/main" id="{045CE1B0-2137-4B2D-8397-24E099138FD4}"/>
              </a:ext>
            </a:extLst>
          </p:cNvPr>
          <p:cNvSpPr/>
          <p:nvPr/>
        </p:nvSpPr>
        <p:spPr>
          <a:xfrm>
            <a:off x="0" y="5688877"/>
            <a:ext cx="20869674" cy="1187847"/>
          </a:xfrm>
          <a:custGeom>
            <a:avLst/>
            <a:gdLst>
              <a:gd name="connsiteX0" fmla="*/ 0 w 20869674"/>
              <a:gd name="connsiteY0" fmla="*/ 0 h 682883"/>
              <a:gd name="connsiteX1" fmla="*/ 20869676 w 20869674"/>
              <a:gd name="connsiteY1" fmla="*/ 0 h 682883"/>
              <a:gd name="connsiteX2" fmla="*/ 20869676 w 20869674"/>
              <a:gd name="connsiteY2" fmla="*/ 682883 h 682883"/>
              <a:gd name="connsiteX3" fmla="*/ 1 w 20869674"/>
              <a:gd name="connsiteY3" fmla="*/ 682883 h 6828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869674" h="682883">
                <a:moveTo>
                  <a:pt x="0" y="0"/>
                </a:moveTo>
                <a:lnTo>
                  <a:pt x="20869676" y="0"/>
                </a:lnTo>
                <a:lnTo>
                  <a:pt x="20869676" y="682883"/>
                </a:lnTo>
                <a:lnTo>
                  <a:pt x="1" y="682883"/>
                </a:lnTo>
                <a:close/>
              </a:path>
            </a:pathLst>
          </a:custGeom>
          <a:solidFill>
            <a:srgbClr val="E2603B"/>
          </a:solidFill>
          <a:ln w="6322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grpSp>
        <p:nvGrpSpPr>
          <p:cNvPr id="238" name="-">
            <a:extLst>
              <a:ext uri="{FF2B5EF4-FFF2-40B4-BE49-F238E27FC236}">
                <a16:creationId xmlns:a16="http://schemas.microsoft.com/office/drawing/2014/main" id="{9184469A-D398-489F-8D03-3EF47F6B3CB0}"/>
              </a:ext>
            </a:extLst>
          </p:cNvPr>
          <p:cNvGrpSpPr/>
          <p:nvPr/>
        </p:nvGrpSpPr>
        <p:grpSpPr>
          <a:xfrm>
            <a:off x="0" y="5788148"/>
            <a:ext cx="20869675" cy="1072380"/>
            <a:chOff x="0" y="5788148"/>
            <a:chExt cx="20869675" cy="1072380"/>
          </a:xfrm>
        </p:grpSpPr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04EB1E73-6FF1-4493-9C4D-A3A1FAB3224E}"/>
                </a:ext>
              </a:extLst>
            </p:cNvPr>
            <p:cNvSpPr/>
            <p:nvPr/>
          </p:nvSpPr>
          <p:spPr>
            <a:xfrm>
              <a:off x="0" y="5788148"/>
              <a:ext cx="20869674" cy="1072380"/>
            </a:xfrm>
            <a:custGeom>
              <a:avLst/>
              <a:gdLst>
                <a:gd name="connsiteX0" fmla="*/ 0 w 20869674"/>
                <a:gd name="connsiteY0" fmla="*/ 0 h 1072380"/>
                <a:gd name="connsiteX1" fmla="*/ 20869676 w 20869674"/>
                <a:gd name="connsiteY1" fmla="*/ 0 h 1072380"/>
                <a:gd name="connsiteX2" fmla="*/ 20869676 w 20869674"/>
                <a:gd name="connsiteY2" fmla="*/ 1072380 h 1072380"/>
                <a:gd name="connsiteX3" fmla="*/ 1 w 20869674"/>
                <a:gd name="connsiteY3" fmla="*/ 1072380 h 1072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869674" h="1072380">
                  <a:moveTo>
                    <a:pt x="0" y="0"/>
                  </a:moveTo>
                  <a:lnTo>
                    <a:pt x="20869676" y="0"/>
                  </a:lnTo>
                  <a:lnTo>
                    <a:pt x="20869676" y="1072380"/>
                  </a:lnTo>
                  <a:lnTo>
                    <a:pt x="1" y="1072380"/>
                  </a:lnTo>
                  <a:close/>
                </a:path>
              </a:pathLst>
            </a:custGeom>
            <a:solidFill>
              <a:srgbClr val="476093"/>
            </a:solidFill>
            <a:ln w="632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EEBB9393-0500-4206-9CBF-AFA68F1A03D6}"/>
                </a:ext>
              </a:extLst>
            </p:cNvPr>
            <p:cNvSpPr/>
            <p:nvPr/>
          </p:nvSpPr>
          <p:spPr>
            <a:xfrm>
              <a:off x="0" y="5790044"/>
              <a:ext cx="20869675" cy="1070483"/>
            </a:xfrm>
            <a:custGeom>
              <a:avLst/>
              <a:gdLst>
                <a:gd name="connsiteX0" fmla="*/ 20869676 w 20869675"/>
                <a:gd name="connsiteY0" fmla="*/ 0 h 1070483"/>
                <a:gd name="connsiteX1" fmla="*/ 0 w 20869675"/>
                <a:gd name="connsiteY1" fmla="*/ 0 h 1070483"/>
                <a:gd name="connsiteX2" fmla="*/ 0 w 20869675"/>
                <a:gd name="connsiteY2" fmla="*/ 1070483 h 1070483"/>
                <a:gd name="connsiteX3" fmla="*/ 10434838 w 20869675"/>
                <a:gd name="connsiteY3" fmla="*/ 574128 h 1070483"/>
                <a:gd name="connsiteX4" fmla="*/ 20869676 w 20869675"/>
                <a:gd name="connsiteY4" fmla="*/ 1070483 h 1070483"/>
                <a:gd name="connsiteX5" fmla="*/ 20869676 w 20869675"/>
                <a:gd name="connsiteY5" fmla="*/ 0 h 10704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869675" h="1070483">
                  <a:moveTo>
                    <a:pt x="20869676" y="0"/>
                  </a:moveTo>
                  <a:lnTo>
                    <a:pt x="0" y="0"/>
                  </a:lnTo>
                  <a:lnTo>
                    <a:pt x="0" y="1070483"/>
                  </a:lnTo>
                  <a:cubicBezTo>
                    <a:pt x="0" y="1070483"/>
                    <a:pt x="1443540" y="574128"/>
                    <a:pt x="10434838" y="574128"/>
                  </a:cubicBezTo>
                  <a:cubicBezTo>
                    <a:pt x="19426136" y="574128"/>
                    <a:pt x="20869676" y="1070483"/>
                    <a:pt x="20869676" y="1070483"/>
                  </a:cubicBezTo>
                  <a:lnTo>
                    <a:pt x="20869676" y="0"/>
                  </a:lnTo>
                  <a:close/>
                </a:path>
              </a:pathLst>
            </a:custGeom>
            <a:solidFill>
              <a:srgbClr val="3B5079">
                <a:alpha val="80000"/>
              </a:srgbClr>
            </a:solidFill>
            <a:ln w="632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14" name="-">
            <a:extLst>
              <a:ext uri="{FF2B5EF4-FFF2-40B4-BE49-F238E27FC236}">
                <a16:creationId xmlns:a16="http://schemas.microsoft.com/office/drawing/2014/main" id="{A2FD17F4-7500-4C61-8CC9-5AAAA23EA2C6}"/>
              </a:ext>
            </a:extLst>
          </p:cNvPr>
          <p:cNvGrpSpPr/>
          <p:nvPr/>
        </p:nvGrpSpPr>
        <p:grpSpPr>
          <a:xfrm>
            <a:off x="345235" y="1172361"/>
            <a:ext cx="2586104" cy="4620845"/>
            <a:chOff x="345235" y="1172361"/>
            <a:chExt cx="2586104" cy="4620845"/>
          </a:xfrm>
          <a:solidFill>
            <a:schemeClr val="accent1"/>
          </a:solidFill>
        </p:grpSpPr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57D484A2-8C83-43BC-99AA-6A2E2DBEEEC9}"/>
                </a:ext>
              </a:extLst>
            </p:cNvPr>
            <p:cNvSpPr/>
            <p:nvPr/>
          </p:nvSpPr>
          <p:spPr>
            <a:xfrm>
              <a:off x="345235" y="1172361"/>
              <a:ext cx="2586104" cy="4620844"/>
            </a:xfrm>
            <a:custGeom>
              <a:avLst/>
              <a:gdLst>
                <a:gd name="connsiteX0" fmla="*/ 2173213 w 2586104"/>
                <a:gd name="connsiteY0" fmla="*/ 0 h 4620844"/>
                <a:gd name="connsiteX1" fmla="*/ 1296846 w 2586104"/>
                <a:gd name="connsiteY1" fmla="*/ 0 h 4620844"/>
                <a:gd name="connsiteX2" fmla="*/ 1289259 w 2586104"/>
                <a:gd name="connsiteY2" fmla="*/ 0 h 4620844"/>
                <a:gd name="connsiteX3" fmla="*/ 412259 w 2586104"/>
                <a:gd name="connsiteY3" fmla="*/ 0 h 4620844"/>
                <a:gd name="connsiteX4" fmla="*/ 0 w 2586104"/>
                <a:gd name="connsiteY4" fmla="*/ 426170 h 4620844"/>
                <a:gd name="connsiteX5" fmla="*/ 0 w 2586104"/>
                <a:gd name="connsiteY5" fmla="*/ 4620845 h 4620844"/>
                <a:gd name="connsiteX6" fmla="*/ 1289259 w 2586104"/>
                <a:gd name="connsiteY6" fmla="*/ 4620845 h 4620844"/>
                <a:gd name="connsiteX7" fmla="*/ 1296846 w 2586104"/>
                <a:gd name="connsiteY7" fmla="*/ 4620845 h 4620844"/>
                <a:gd name="connsiteX8" fmla="*/ 2586105 w 2586104"/>
                <a:gd name="connsiteY8" fmla="*/ 4620845 h 4620844"/>
                <a:gd name="connsiteX9" fmla="*/ 2586105 w 2586104"/>
                <a:gd name="connsiteY9" fmla="*/ 426170 h 4620844"/>
                <a:gd name="connsiteX10" fmla="*/ 2173213 w 2586104"/>
                <a:gd name="connsiteY10" fmla="*/ 0 h 46208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586104" h="4620844">
                  <a:moveTo>
                    <a:pt x="2173213" y="0"/>
                  </a:moveTo>
                  <a:lnTo>
                    <a:pt x="1296846" y="0"/>
                  </a:lnTo>
                  <a:lnTo>
                    <a:pt x="1289259" y="0"/>
                  </a:lnTo>
                  <a:lnTo>
                    <a:pt x="412259" y="0"/>
                  </a:lnTo>
                  <a:cubicBezTo>
                    <a:pt x="184631" y="0"/>
                    <a:pt x="0" y="190954"/>
                    <a:pt x="0" y="426170"/>
                  </a:cubicBezTo>
                  <a:lnTo>
                    <a:pt x="0" y="4620845"/>
                  </a:lnTo>
                  <a:lnTo>
                    <a:pt x="1289259" y="4620845"/>
                  </a:lnTo>
                  <a:lnTo>
                    <a:pt x="1296846" y="4620845"/>
                  </a:lnTo>
                  <a:lnTo>
                    <a:pt x="2586105" y="4620845"/>
                  </a:lnTo>
                  <a:lnTo>
                    <a:pt x="2586105" y="426170"/>
                  </a:lnTo>
                  <a:cubicBezTo>
                    <a:pt x="2586105" y="190954"/>
                    <a:pt x="2401473" y="0"/>
                    <a:pt x="2173213" y="0"/>
                  </a:cubicBezTo>
                  <a:close/>
                </a:path>
              </a:pathLst>
            </a:custGeom>
            <a:solidFill>
              <a:srgbClr val="E2603B"/>
            </a:solidFill>
            <a:ln w="632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3BCFF10E-B5EA-4E19-91C2-AC4F7DCEBAF1}"/>
                </a:ext>
              </a:extLst>
            </p:cNvPr>
            <p:cNvSpPr/>
            <p:nvPr/>
          </p:nvSpPr>
          <p:spPr>
            <a:xfrm>
              <a:off x="427434" y="1234327"/>
              <a:ext cx="2421706" cy="4558879"/>
            </a:xfrm>
            <a:custGeom>
              <a:avLst/>
              <a:gdLst>
                <a:gd name="connsiteX0" fmla="*/ 2044856 w 2421706"/>
                <a:gd name="connsiteY0" fmla="*/ 0 h 4558879"/>
                <a:gd name="connsiteX1" fmla="*/ 1214647 w 2421706"/>
                <a:gd name="connsiteY1" fmla="*/ 0 h 4558879"/>
                <a:gd name="connsiteX2" fmla="*/ 1207060 w 2421706"/>
                <a:gd name="connsiteY2" fmla="*/ 0 h 4558879"/>
                <a:gd name="connsiteX3" fmla="*/ 376850 w 2421706"/>
                <a:gd name="connsiteY3" fmla="*/ 0 h 4558879"/>
                <a:gd name="connsiteX4" fmla="*/ 0 w 2421706"/>
                <a:gd name="connsiteY4" fmla="*/ 389496 h 4558879"/>
                <a:gd name="connsiteX5" fmla="*/ 0 w 2421706"/>
                <a:gd name="connsiteY5" fmla="*/ 4558880 h 4558879"/>
                <a:gd name="connsiteX6" fmla="*/ 1207060 w 2421706"/>
                <a:gd name="connsiteY6" fmla="*/ 4558880 h 4558879"/>
                <a:gd name="connsiteX7" fmla="*/ 1214647 w 2421706"/>
                <a:gd name="connsiteY7" fmla="*/ 4558880 h 4558879"/>
                <a:gd name="connsiteX8" fmla="*/ 2421707 w 2421706"/>
                <a:gd name="connsiteY8" fmla="*/ 4558880 h 4558879"/>
                <a:gd name="connsiteX9" fmla="*/ 2421707 w 2421706"/>
                <a:gd name="connsiteY9" fmla="*/ 388864 h 4558879"/>
                <a:gd name="connsiteX10" fmla="*/ 2044856 w 2421706"/>
                <a:gd name="connsiteY10" fmla="*/ 0 h 45588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421706" h="4558879">
                  <a:moveTo>
                    <a:pt x="2044856" y="0"/>
                  </a:moveTo>
                  <a:lnTo>
                    <a:pt x="1214647" y="0"/>
                  </a:lnTo>
                  <a:lnTo>
                    <a:pt x="1207060" y="0"/>
                  </a:lnTo>
                  <a:lnTo>
                    <a:pt x="376850" y="0"/>
                  </a:lnTo>
                  <a:cubicBezTo>
                    <a:pt x="168824" y="0"/>
                    <a:pt x="0" y="174515"/>
                    <a:pt x="0" y="389496"/>
                  </a:cubicBezTo>
                  <a:lnTo>
                    <a:pt x="0" y="4558880"/>
                  </a:lnTo>
                  <a:lnTo>
                    <a:pt x="1207060" y="4558880"/>
                  </a:lnTo>
                  <a:lnTo>
                    <a:pt x="1214647" y="4558880"/>
                  </a:lnTo>
                  <a:lnTo>
                    <a:pt x="2421707" y="4558880"/>
                  </a:lnTo>
                  <a:lnTo>
                    <a:pt x="2421707" y="388864"/>
                  </a:lnTo>
                  <a:cubicBezTo>
                    <a:pt x="2421707" y="173882"/>
                    <a:pt x="2252883" y="0"/>
                    <a:pt x="2044856" y="0"/>
                  </a:cubicBezTo>
                  <a:close/>
                </a:path>
              </a:pathLst>
            </a:custGeom>
            <a:solidFill>
              <a:srgbClr val="FB9B7D"/>
            </a:solidFill>
            <a:ln w="632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4B1F052E-659B-418F-AF2E-6DA15FE306C0}"/>
                </a:ext>
              </a:extLst>
            </p:cNvPr>
            <p:cNvSpPr/>
            <p:nvPr/>
          </p:nvSpPr>
          <p:spPr>
            <a:xfrm>
              <a:off x="1776129" y="1406944"/>
              <a:ext cx="929480" cy="2059399"/>
            </a:xfrm>
            <a:custGeom>
              <a:avLst/>
              <a:gdLst>
                <a:gd name="connsiteX0" fmla="*/ 868147 w 929480"/>
                <a:gd name="connsiteY0" fmla="*/ 2059400 h 2059399"/>
                <a:gd name="connsiteX1" fmla="*/ 61333 w 929480"/>
                <a:gd name="connsiteY1" fmla="*/ 2059400 h 2059399"/>
                <a:gd name="connsiteX2" fmla="*/ 0 w 929480"/>
                <a:gd name="connsiteY2" fmla="*/ 1998067 h 2059399"/>
                <a:gd name="connsiteX3" fmla="*/ 0 w 929480"/>
                <a:gd name="connsiteY3" fmla="*/ 61333 h 2059399"/>
                <a:gd name="connsiteX4" fmla="*/ 61333 w 929480"/>
                <a:gd name="connsiteY4" fmla="*/ 0 h 2059399"/>
                <a:gd name="connsiteX5" fmla="*/ 868147 w 929480"/>
                <a:gd name="connsiteY5" fmla="*/ 0 h 2059399"/>
                <a:gd name="connsiteX6" fmla="*/ 929480 w 929480"/>
                <a:gd name="connsiteY6" fmla="*/ 61333 h 2059399"/>
                <a:gd name="connsiteX7" fmla="*/ 929480 w 929480"/>
                <a:gd name="connsiteY7" fmla="*/ 1998699 h 2059399"/>
                <a:gd name="connsiteX8" fmla="*/ 868147 w 929480"/>
                <a:gd name="connsiteY8" fmla="*/ 2059400 h 20593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29480" h="2059399">
                  <a:moveTo>
                    <a:pt x="868147" y="2059400"/>
                  </a:moveTo>
                  <a:lnTo>
                    <a:pt x="61333" y="2059400"/>
                  </a:lnTo>
                  <a:cubicBezTo>
                    <a:pt x="27821" y="2059400"/>
                    <a:pt x="0" y="2032211"/>
                    <a:pt x="0" y="1998067"/>
                  </a:cubicBezTo>
                  <a:lnTo>
                    <a:pt x="0" y="61333"/>
                  </a:lnTo>
                  <a:cubicBezTo>
                    <a:pt x="0" y="27821"/>
                    <a:pt x="27189" y="0"/>
                    <a:pt x="61333" y="0"/>
                  </a:cubicBezTo>
                  <a:lnTo>
                    <a:pt x="868147" y="0"/>
                  </a:lnTo>
                  <a:cubicBezTo>
                    <a:pt x="901659" y="0"/>
                    <a:pt x="929480" y="27189"/>
                    <a:pt x="929480" y="61333"/>
                  </a:cubicBezTo>
                  <a:lnTo>
                    <a:pt x="929480" y="1998699"/>
                  </a:lnTo>
                  <a:cubicBezTo>
                    <a:pt x="929480" y="2032211"/>
                    <a:pt x="902291" y="2059400"/>
                    <a:pt x="868147" y="2059400"/>
                  </a:cubicBezTo>
                  <a:close/>
                </a:path>
              </a:pathLst>
            </a:custGeom>
            <a:solidFill>
              <a:srgbClr val="2B3247"/>
            </a:solidFill>
            <a:ln w="632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2F67CE1F-80A3-4A3D-B499-DBE529BCC84D}"/>
                </a:ext>
              </a:extLst>
            </p:cNvPr>
            <p:cNvSpPr/>
            <p:nvPr/>
          </p:nvSpPr>
          <p:spPr>
            <a:xfrm>
              <a:off x="1759057" y="3876706"/>
              <a:ext cx="964256" cy="1365766"/>
            </a:xfrm>
            <a:custGeom>
              <a:avLst/>
              <a:gdLst>
                <a:gd name="connsiteX0" fmla="*/ 694897 w 964256"/>
                <a:gd name="connsiteY0" fmla="*/ 1365767 h 1365766"/>
                <a:gd name="connsiteX1" fmla="*/ 269359 w 964256"/>
                <a:gd name="connsiteY1" fmla="*/ 1365767 h 1365766"/>
                <a:gd name="connsiteX2" fmla="*/ 0 w 964256"/>
                <a:gd name="connsiteY2" fmla="*/ 1085658 h 1365766"/>
                <a:gd name="connsiteX3" fmla="*/ 0 w 964256"/>
                <a:gd name="connsiteY3" fmla="*/ 280109 h 1365766"/>
                <a:gd name="connsiteX4" fmla="*/ 269359 w 964256"/>
                <a:gd name="connsiteY4" fmla="*/ 0 h 1365766"/>
                <a:gd name="connsiteX5" fmla="*/ 694897 w 964256"/>
                <a:gd name="connsiteY5" fmla="*/ 0 h 1365766"/>
                <a:gd name="connsiteX6" fmla="*/ 964257 w 964256"/>
                <a:gd name="connsiteY6" fmla="*/ 280109 h 1365766"/>
                <a:gd name="connsiteX7" fmla="*/ 964257 w 964256"/>
                <a:gd name="connsiteY7" fmla="*/ 1085658 h 1365766"/>
                <a:gd name="connsiteX8" fmla="*/ 694897 w 964256"/>
                <a:gd name="connsiteY8" fmla="*/ 1365767 h 1365766"/>
                <a:gd name="connsiteX9" fmla="*/ 268727 w 964256"/>
                <a:gd name="connsiteY9" fmla="*/ 36673 h 1365766"/>
                <a:gd name="connsiteX10" fmla="*/ 34144 w 964256"/>
                <a:gd name="connsiteY10" fmla="*/ 280741 h 1365766"/>
                <a:gd name="connsiteX11" fmla="*/ 34144 w 964256"/>
                <a:gd name="connsiteY11" fmla="*/ 1086291 h 1365766"/>
                <a:gd name="connsiteX12" fmla="*/ 268727 w 964256"/>
                <a:gd name="connsiteY12" fmla="*/ 1330358 h 1365766"/>
                <a:gd name="connsiteX13" fmla="*/ 694265 w 964256"/>
                <a:gd name="connsiteY13" fmla="*/ 1330358 h 1365766"/>
                <a:gd name="connsiteX14" fmla="*/ 928848 w 964256"/>
                <a:gd name="connsiteY14" fmla="*/ 1086291 h 1365766"/>
                <a:gd name="connsiteX15" fmla="*/ 928848 w 964256"/>
                <a:gd name="connsiteY15" fmla="*/ 280109 h 1365766"/>
                <a:gd name="connsiteX16" fmla="*/ 694265 w 964256"/>
                <a:gd name="connsiteY16" fmla="*/ 36041 h 1365766"/>
                <a:gd name="connsiteX17" fmla="*/ 268727 w 964256"/>
                <a:gd name="connsiteY17" fmla="*/ 36041 h 13657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964256" h="1365766">
                  <a:moveTo>
                    <a:pt x="694897" y="1365767"/>
                  </a:moveTo>
                  <a:lnTo>
                    <a:pt x="269359" y="1365767"/>
                  </a:lnTo>
                  <a:cubicBezTo>
                    <a:pt x="120769" y="1365767"/>
                    <a:pt x="0" y="1239939"/>
                    <a:pt x="0" y="1085658"/>
                  </a:cubicBezTo>
                  <a:lnTo>
                    <a:pt x="0" y="280109"/>
                  </a:lnTo>
                  <a:cubicBezTo>
                    <a:pt x="0" y="125828"/>
                    <a:pt x="120769" y="0"/>
                    <a:pt x="269359" y="0"/>
                  </a:cubicBezTo>
                  <a:lnTo>
                    <a:pt x="694897" y="0"/>
                  </a:lnTo>
                  <a:cubicBezTo>
                    <a:pt x="843487" y="0"/>
                    <a:pt x="964257" y="125828"/>
                    <a:pt x="964257" y="280109"/>
                  </a:cubicBezTo>
                  <a:lnTo>
                    <a:pt x="964257" y="1085658"/>
                  </a:lnTo>
                  <a:cubicBezTo>
                    <a:pt x="964257" y="1239939"/>
                    <a:pt x="842855" y="1365767"/>
                    <a:pt x="694897" y="1365767"/>
                  </a:cubicBezTo>
                  <a:close/>
                  <a:moveTo>
                    <a:pt x="268727" y="36673"/>
                  </a:moveTo>
                  <a:cubicBezTo>
                    <a:pt x="139106" y="36673"/>
                    <a:pt x="34144" y="146061"/>
                    <a:pt x="34144" y="280741"/>
                  </a:cubicBezTo>
                  <a:lnTo>
                    <a:pt x="34144" y="1086291"/>
                  </a:lnTo>
                  <a:cubicBezTo>
                    <a:pt x="34144" y="1220970"/>
                    <a:pt x="139106" y="1330358"/>
                    <a:pt x="268727" y="1330358"/>
                  </a:cubicBezTo>
                  <a:lnTo>
                    <a:pt x="694265" y="1330358"/>
                  </a:lnTo>
                  <a:cubicBezTo>
                    <a:pt x="823886" y="1330358"/>
                    <a:pt x="928848" y="1220970"/>
                    <a:pt x="928848" y="1086291"/>
                  </a:cubicBezTo>
                  <a:lnTo>
                    <a:pt x="928848" y="280109"/>
                  </a:lnTo>
                  <a:cubicBezTo>
                    <a:pt x="928848" y="145429"/>
                    <a:pt x="823886" y="36041"/>
                    <a:pt x="694265" y="36041"/>
                  </a:cubicBezTo>
                  <a:lnTo>
                    <a:pt x="268727" y="36041"/>
                  </a:lnTo>
                  <a:close/>
                </a:path>
              </a:pathLst>
            </a:custGeom>
            <a:solidFill>
              <a:schemeClr val="bg2"/>
            </a:solidFill>
            <a:ln w="632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5987E441-99B2-423E-A556-1FDEAED6539B}"/>
                </a:ext>
              </a:extLst>
            </p:cNvPr>
            <p:cNvSpPr/>
            <p:nvPr/>
          </p:nvSpPr>
          <p:spPr>
            <a:xfrm>
              <a:off x="1824183" y="1449941"/>
              <a:ext cx="833370" cy="1968980"/>
            </a:xfrm>
            <a:custGeom>
              <a:avLst/>
              <a:gdLst>
                <a:gd name="connsiteX0" fmla="*/ 778361 w 833370"/>
                <a:gd name="connsiteY0" fmla="*/ 1968981 h 1968980"/>
                <a:gd name="connsiteX1" fmla="*/ 55010 w 833370"/>
                <a:gd name="connsiteY1" fmla="*/ 1968981 h 1968980"/>
                <a:gd name="connsiteX2" fmla="*/ 0 w 833370"/>
                <a:gd name="connsiteY2" fmla="*/ 1913971 h 1968980"/>
                <a:gd name="connsiteX3" fmla="*/ 0 w 833370"/>
                <a:gd name="connsiteY3" fmla="*/ 55010 h 1968980"/>
                <a:gd name="connsiteX4" fmla="*/ 55010 w 833370"/>
                <a:gd name="connsiteY4" fmla="*/ 0 h 1968980"/>
                <a:gd name="connsiteX5" fmla="*/ 778361 w 833370"/>
                <a:gd name="connsiteY5" fmla="*/ 0 h 1968980"/>
                <a:gd name="connsiteX6" fmla="*/ 833371 w 833370"/>
                <a:gd name="connsiteY6" fmla="*/ 55010 h 1968980"/>
                <a:gd name="connsiteX7" fmla="*/ 833371 w 833370"/>
                <a:gd name="connsiteY7" fmla="*/ 1914603 h 1968980"/>
                <a:gd name="connsiteX8" fmla="*/ 778361 w 833370"/>
                <a:gd name="connsiteY8" fmla="*/ 1968981 h 19689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33370" h="1968980">
                  <a:moveTo>
                    <a:pt x="778361" y="1968981"/>
                  </a:moveTo>
                  <a:lnTo>
                    <a:pt x="55010" y="1968981"/>
                  </a:lnTo>
                  <a:cubicBezTo>
                    <a:pt x="24660" y="1968981"/>
                    <a:pt x="0" y="1944321"/>
                    <a:pt x="0" y="1913971"/>
                  </a:cubicBezTo>
                  <a:lnTo>
                    <a:pt x="0" y="55010"/>
                  </a:lnTo>
                  <a:cubicBezTo>
                    <a:pt x="0" y="24660"/>
                    <a:pt x="24660" y="0"/>
                    <a:pt x="55010" y="0"/>
                  </a:cubicBezTo>
                  <a:lnTo>
                    <a:pt x="778361" y="0"/>
                  </a:lnTo>
                  <a:cubicBezTo>
                    <a:pt x="808711" y="0"/>
                    <a:pt x="833371" y="24660"/>
                    <a:pt x="833371" y="55010"/>
                  </a:cubicBezTo>
                  <a:lnTo>
                    <a:pt x="833371" y="1914603"/>
                  </a:lnTo>
                  <a:cubicBezTo>
                    <a:pt x="833371" y="1944321"/>
                    <a:pt x="808711" y="1968981"/>
                    <a:pt x="778361" y="1968981"/>
                  </a:cubicBezTo>
                  <a:close/>
                </a:path>
              </a:pathLst>
            </a:custGeom>
            <a:solidFill>
              <a:srgbClr val="476093">
                <a:alpha val="25000"/>
              </a:srgbClr>
            </a:solidFill>
            <a:ln w="632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0DE5DBA3-A95C-4AF8-A90C-6A2D1D87F19F}"/>
                </a:ext>
              </a:extLst>
            </p:cNvPr>
            <p:cNvSpPr/>
            <p:nvPr/>
          </p:nvSpPr>
          <p:spPr>
            <a:xfrm>
              <a:off x="1633861" y="5338583"/>
              <a:ext cx="1213382" cy="108755"/>
            </a:xfrm>
            <a:custGeom>
              <a:avLst/>
              <a:gdLst>
                <a:gd name="connsiteX0" fmla="*/ 0 w 1213382"/>
                <a:gd name="connsiteY0" fmla="*/ 0 h 108755"/>
                <a:gd name="connsiteX1" fmla="*/ 1213383 w 1213382"/>
                <a:gd name="connsiteY1" fmla="*/ 0 h 108755"/>
                <a:gd name="connsiteX2" fmla="*/ 1213383 w 1213382"/>
                <a:gd name="connsiteY2" fmla="*/ 108756 h 108755"/>
                <a:gd name="connsiteX3" fmla="*/ 0 w 1213382"/>
                <a:gd name="connsiteY3" fmla="*/ 108756 h 1087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13382" h="108755">
                  <a:moveTo>
                    <a:pt x="0" y="0"/>
                  </a:moveTo>
                  <a:lnTo>
                    <a:pt x="1213383" y="0"/>
                  </a:lnTo>
                  <a:lnTo>
                    <a:pt x="1213383" y="108756"/>
                  </a:lnTo>
                  <a:lnTo>
                    <a:pt x="0" y="108756"/>
                  </a:lnTo>
                  <a:close/>
                </a:path>
              </a:pathLst>
            </a:custGeom>
            <a:solidFill>
              <a:srgbClr val="FFEAD3"/>
            </a:solidFill>
            <a:ln w="632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C45731AE-3597-4A6C-9544-B93E28931C83}"/>
                </a:ext>
              </a:extLst>
            </p:cNvPr>
            <p:cNvSpPr/>
            <p:nvPr/>
          </p:nvSpPr>
          <p:spPr>
            <a:xfrm>
              <a:off x="1633861" y="5447338"/>
              <a:ext cx="1213382" cy="71449"/>
            </a:xfrm>
            <a:custGeom>
              <a:avLst/>
              <a:gdLst>
                <a:gd name="connsiteX0" fmla="*/ 0 w 1213382"/>
                <a:gd name="connsiteY0" fmla="*/ 0 h 71449"/>
                <a:gd name="connsiteX1" fmla="*/ 1213383 w 1213382"/>
                <a:gd name="connsiteY1" fmla="*/ 0 h 71449"/>
                <a:gd name="connsiteX2" fmla="*/ 1213383 w 1213382"/>
                <a:gd name="connsiteY2" fmla="*/ 71450 h 71449"/>
                <a:gd name="connsiteX3" fmla="*/ 0 w 1213382"/>
                <a:gd name="connsiteY3" fmla="*/ 71450 h 714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13382" h="71449">
                  <a:moveTo>
                    <a:pt x="0" y="0"/>
                  </a:moveTo>
                  <a:lnTo>
                    <a:pt x="1213383" y="0"/>
                  </a:lnTo>
                  <a:lnTo>
                    <a:pt x="1213383" y="71450"/>
                  </a:lnTo>
                  <a:lnTo>
                    <a:pt x="0" y="71450"/>
                  </a:lnTo>
                  <a:close/>
                </a:path>
              </a:pathLst>
            </a:custGeom>
            <a:solidFill>
              <a:srgbClr val="92B4CD">
                <a:alpha val="30000"/>
              </a:srgbClr>
            </a:solidFill>
            <a:ln w="632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23" name="Graphic 6">
              <a:extLst>
                <a:ext uri="{FF2B5EF4-FFF2-40B4-BE49-F238E27FC236}">
                  <a16:creationId xmlns:a16="http://schemas.microsoft.com/office/drawing/2014/main" id="{A2FD17F4-7500-4C61-8CC9-5AAAA23EA2C6}"/>
                </a:ext>
              </a:extLst>
            </p:cNvPr>
            <p:cNvGrpSpPr/>
            <p:nvPr/>
          </p:nvGrpSpPr>
          <p:grpSpPr>
            <a:xfrm>
              <a:off x="1824183" y="1449941"/>
              <a:ext cx="833370" cy="1966451"/>
              <a:chOff x="1824183" y="1449941"/>
              <a:chExt cx="833370" cy="1966451"/>
            </a:xfrm>
            <a:solidFill>
              <a:srgbClr val="F5FFFF"/>
            </a:solidFill>
          </p:grpSpPr>
          <p:sp>
            <p:nvSpPr>
              <p:cNvPr id="24" name="Freeform: Shape 23">
                <a:extLst>
                  <a:ext uri="{FF2B5EF4-FFF2-40B4-BE49-F238E27FC236}">
                    <a16:creationId xmlns:a16="http://schemas.microsoft.com/office/drawing/2014/main" id="{B0613C31-9F13-42EA-ADE8-5640F5F3CFF1}"/>
                  </a:ext>
                </a:extLst>
              </p:cNvPr>
              <p:cNvSpPr/>
              <p:nvPr/>
            </p:nvSpPr>
            <p:spPr>
              <a:xfrm>
                <a:off x="1824183" y="1449941"/>
                <a:ext cx="487502" cy="506471"/>
              </a:xfrm>
              <a:custGeom>
                <a:avLst/>
                <a:gdLst>
                  <a:gd name="connsiteX0" fmla="*/ 225731 w 487502"/>
                  <a:gd name="connsiteY0" fmla="*/ 0 h 506471"/>
                  <a:gd name="connsiteX1" fmla="*/ 0 w 487502"/>
                  <a:gd name="connsiteY1" fmla="*/ 234583 h 506471"/>
                  <a:gd name="connsiteX2" fmla="*/ 0 w 487502"/>
                  <a:gd name="connsiteY2" fmla="*/ 506472 h 506471"/>
                  <a:gd name="connsiteX3" fmla="*/ 487503 w 487502"/>
                  <a:gd name="connsiteY3" fmla="*/ 0 h 506471"/>
                  <a:gd name="connsiteX4" fmla="*/ 225731 w 487502"/>
                  <a:gd name="connsiteY4" fmla="*/ 0 h 5064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87502" h="506471">
                    <a:moveTo>
                      <a:pt x="225731" y="0"/>
                    </a:moveTo>
                    <a:cubicBezTo>
                      <a:pt x="101168" y="0"/>
                      <a:pt x="0" y="104962"/>
                      <a:pt x="0" y="234583"/>
                    </a:cubicBezTo>
                    <a:lnTo>
                      <a:pt x="0" y="506472"/>
                    </a:lnTo>
                    <a:lnTo>
                      <a:pt x="487503" y="0"/>
                    </a:lnTo>
                    <a:lnTo>
                      <a:pt x="225731" y="0"/>
                    </a:lnTo>
                    <a:close/>
                  </a:path>
                </a:pathLst>
              </a:custGeom>
              <a:solidFill>
                <a:srgbClr val="F5FFFF">
                  <a:alpha val="20000"/>
                </a:srgbClr>
              </a:solidFill>
              <a:ln w="632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5" name="Freeform: Shape 24">
                <a:extLst>
                  <a:ext uri="{FF2B5EF4-FFF2-40B4-BE49-F238E27FC236}">
                    <a16:creationId xmlns:a16="http://schemas.microsoft.com/office/drawing/2014/main" id="{264916DB-44E4-4C4A-BC54-757D4193B6F2}"/>
                  </a:ext>
                </a:extLst>
              </p:cNvPr>
              <p:cNvSpPr/>
              <p:nvPr/>
            </p:nvSpPr>
            <p:spPr>
              <a:xfrm>
                <a:off x="1824183" y="1501789"/>
                <a:ext cx="833370" cy="1914603"/>
              </a:xfrm>
              <a:custGeom>
                <a:avLst/>
                <a:gdLst>
                  <a:gd name="connsiteX0" fmla="*/ 833371 w 833370"/>
                  <a:gd name="connsiteY0" fmla="*/ 182735 h 1914603"/>
                  <a:gd name="connsiteX1" fmla="*/ 749275 w 833370"/>
                  <a:gd name="connsiteY1" fmla="*/ 0 h 1914603"/>
                  <a:gd name="connsiteX2" fmla="*/ 0 w 833370"/>
                  <a:gd name="connsiteY2" fmla="*/ 781522 h 1914603"/>
                  <a:gd name="connsiteX3" fmla="*/ 0 w 833370"/>
                  <a:gd name="connsiteY3" fmla="*/ 1682549 h 1914603"/>
                  <a:gd name="connsiteX4" fmla="*/ 190955 w 833370"/>
                  <a:gd name="connsiteY4" fmla="*/ 1914603 h 1914603"/>
                  <a:gd name="connsiteX5" fmla="*/ 832738 w 833370"/>
                  <a:gd name="connsiteY5" fmla="*/ 1244998 h 1914603"/>
                  <a:gd name="connsiteX6" fmla="*/ 832738 w 833370"/>
                  <a:gd name="connsiteY6" fmla="*/ 182735 h 19146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33370" h="1914603">
                    <a:moveTo>
                      <a:pt x="833371" y="182735"/>
                    </a:moveTo>
                    <a:cubicBezTo>
                      <a:pt x="833371" y="108756"/>
                      <a:pt x="800491" y="42996"/>
                      <a:pt x="749275" y="0"/>
                    </a:cubicBezTo>
                    <a:lnTo>
                      <a:pt x="0" y="781522"/>
                    </a:lnTo>
                    <a:lnTo>
                      <a:pt x="0" y="1682549"/>
                    </a:lnTo>
                    <a:cubicBezTo>
                      <a:pt x="0" y="1800157"/>
                      <a:pt x="82831" y="1896899"/>
                      <a:pt x="190955" y="1914603"/>
                    </a:cubicBezTo>
                    <a:lnTo>
                      <a:pt x="832738" y="1244998"/>
                    </a:lnTo>
                    <a:lnTo>
                      <a:pt x="832738" y="182735"/>
                    </a:lnTo>
                    <a:close/>
                  </a:path>
                </a:pathLst>
              </a:custGeom>
              <a:solidFill>
                <a:srgbClr val="F5FFFF">
                  <a:alpha val="20000"/>
                </a:srgbClr>
              </a:solidFill>
              <a:ln w="632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8121E467-AE21-4F58-9B3D-12EB8C2D66E0}"/>
                </a:ext>
              </a:extLst>
            </p:cNvPr>
            <p:cNvSpPr/>
            <p:nvPr/>
          </p:nvSpPr>
          <p:spPr>
            <a:xfrm>
              <a:off x="570334" y="1406944"/>
              <a:ext cx="929480" cy="2059399"/>
            </a:xfrm>
            <a:custGeom>
              <a:avLst/>
              <a:gdLst>
                <a:gd name="connsiteX0" fmla="*/ 61333 w 929480"/>
                <a:gd name="connsiteY0" fmla="*/ 2059400 h 2059399"/>
                <a:gd name="connsiteX1" fmla="*/ 868147 w 929480"/>
                <a:gd name="connsiteY1" fmla="*/ 2059400 h 2059399"/>
                <a:gd name="connsiteX2" fmla="*/ 929480 w 929480"/>
                <a:gd name="connsiteY2" fmla="*/ 1998067 h 2059399"/>
                <a:gd name="connsiteX3" fmla="*/ 929480 w 929480"/>
                <a:gd name="connsiteY3" fmla="*/ 61333 h 2059399"/>
                <a:gd name="connsiteX4" fmla="*/ 868147 w 929480"/>
                <a:gd name="connsiteY4" fmla="*/ 0 h 2059399"/>
                <a:gd name="connsiteX5" fmla="*/ 61333 w 929480"/>
                <a:gd name="connsiteY5" fmla="*/ 0 h 2059399"/>
                <a:gd name="connsiteX6" fmla="*/ 0 w 929480"/>
                <a:gd name="connsiteY6" fmla="*/ 61333 h 2059399"/>
                <a:gd name="connsiteX7" fmla="*/ 0 w 929480"/>
                <a:gd name="connsiteY7" fmla="*/ 1998699 h 2059399"/>
                <a:gd name="connsiteX8" fmla="*/ 61333 w 929480"/>
                <a:gd name="connsiteY8" fmla="*/ 2059400 h 20593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29480" h="2059399">
                  <a:moveTo>
                    <a:pt x="61333" y="2059400"/>
                  </a:moveTo>
                  <a:lnTo>
                    <a:pt x="868147" y="2059400"/>
                  </a:lnTo>
                  <a:cubicBezTo>
                    <a:pt x="901659" y="2059400"/>
                    <a:pt x="929480" y="2032211"/>
                    <a:pt x="929480" y="1998067"/>
                  </a:cubicBezTo>
                  <a:lnTo>
                    <a:pt x="929480" y="61333"/>
                  </a:lnTo>
                  <a:cubicBezTo>
                    <a:pt x="929480" y="27821"/>
                    <a:pt x="902291" y="0"/>
                    <a:pt x="868147" y="0"/>
                  </a:cubicBezTo>
                  <a:lnTo>
                    <a:pt x="61333" y="0"/>
                  </a:lnTo>
                  <a:cubicBezTo>
                    <a:pt x="27821" y="0"/>
                    <a:pt x="0" y="27189"/>
                    <a:pt x="0" y="61333"/>
                  </a:cubicBezTo>
                  <a:lnTo>
                    <a:pt x="0" y="1998699"/>
                  </a:lnTo>
                  <a:cubicBezTo>
                    <a:pt x="0" y="2032211"/>
                    <a:pt x="27821" y="2059400"/>
                    <a:pt x="61333" y="2059400"/>
                  </a:cubicBezTo>
                  <a:close/>
                </a:path>
              </a:pathLst>
            </a:custGeom>
            <a:solidFill>
              <a:srgbClr val="2B3247"/>
            </a:solidFill>
            <a:ln w="632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28A454DF-656B-4A71-817B-4350A510052E}"/>
                </a:ext>
              </a:extLst>
            </p:cNvPr>
            <p:cNvSpPr/>
            <p:nvPr/>
          </p:nvSpPr>
          <p:spPr>
            <a:xfrm>
              <a:off x="553261" y="3876706"/>
              <a:ext cx="964256" cy="1365766"/>
            </a:xfrm>
            <a:custGeom>
              <a:avLst/>
              <a:gdLst>
                <a:gd name="connsiteX0" fmla="*/ 0 w 964256"/>
                <a:gd name="connsiteY0" fmla="*/ 1085658 h 1365766"/>
                <a:gd name="connsiteX1" fmla="*/ 0 w 964256"/>
                <a:gd name="connsiteY1" fmla="*/ 280109 h 1365766"/>
                <a:gd name="connsiteX2" fmla="*/ 269360 w 964256"/>
                <a:gd name="connsiteY2" fmla="*/ 0 h 1365766"/>
                <a:gd name="connsiteX3" fmla="*/ 694897 w 964256"/>
                <a:gd name="connsiteY3" fmla="*/ 0 h 1365766"/>
                <a:gd name="connsiteX4" fmla="*/ 964257 w 964256"/>
                <a:gd name="connsiteY4" fmla="*/ 280109 h 1365766"/>
                <a:gd name="connsiteX5" fmla="*/ 964257 w 964256"/>
                <a:gd name="connsiteY5" fmla="*/ 1085658 h 1365766"/>
                <a:gd name="connsiteX6" fmla="*/ 694897 w 964256"/>
                <a:gd name="connsiteY6" fmla="*/ 1365767 h 1365766"/>
                <a:gd name="connsiteX7" fmla="*/ 269360 w 964256"/>
                <a:gd name="connsiteY7" fmla="*/ 1365767 h 1365766"/>
                <a:gd name="connsiteX8" fmla="*/ 0 w 964256"/>
                <a:gd name="connsiteY8" fmla="*/ 1085658 h 1365766"/>
                <a:gd name="connsiteX9" fmla="*/ 269360 w 964256"/>
                <a:gd name="connsiteY9" fmla="*/ 36673 h 1365766"/>
                <a:gd name="connsiteX10" fmla="*/ 34776 w 964256"/>
                <a:gd name="connsiteY10" fmla="*/ 280741 h 1365766"/>
                <a:gd name="connsiteX11" fmla="*/ 34776 w 964256"/>
                <a:gd name="connsiteY11" fmla="*/ 1086291 h 1365766"/>
                <a:gd name="connsiteX12" fmla="*/ 269360 w 964256"/>
                <a:gd name="connsiteY12" fmla="*/ 1330358 h 1365766"/>
                <a:gd name="connsiteX13" fmla="*/ 694897 w 964256"/>
                <a:gd name="connsiteY13" fmla="*/ 1330358 h 1365766"/>
                <a:gd name="connsiteX14" fmla="*/ 929480 w 964256"/>
                <a:gd name="connsiteY14" fmla="*/ 1086291 h 1365766"/>
                <a:gd name="connsiteX15" fmla="*/ 929480 w 964256"/>
                <a:gd name="connsiteY15" fmla="*/ 280109 h 1365766"/>
                <a:gd name="connsiteX16" fmla="*/ 694897 w 964256"/>
                <a:gd name="connsiteY16" fmla="*/ 36041 h 1365766"/>
                <a:gd name="connsiteX17" fmla="*/ 269360 w 964256"/>
                <a:gd name="connsiteY17" fmla="*/ 36041 h 13657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964256" h="1365766">
                  <a:moveTo>
                    <a:pt x="0" y="1085658"/>
                  </a:moveTo>
                  <a:lnTo>
                    <a:pt x="0" y="280109"/>
                  </a:lnTo>
                  <a:cubicBezTo>
                    <a:pt x="0" y="125828"/>
                    <a:pt x="120769" y="0"/>
                    <a:pt x="269360" y="0"/>
                  </a:cubicBezTo>
                  <a:lnTo>
                    <a:pt x="694897" y="0"/>
                  </a:lnTo>
                  <a:cubicBezTo>
                    <a:pt x="843487" y="0"/>
                    <a:pt x="964257" y="125828"/>
                    <a:pt x="964257" y="280109"/>
                  </a:cubicBezTo>
                  <a:lnTo>
                    <a:pt x="964257" y="1085658"/>
                  </a:lnTo>
                  <a:cubicBezTo>
                    <a:pt x="964257" y="1239939"/>
                    <a:pt x="843487" y="1365767"/>
                    <a:pt x="694897" y="1365767"/>
                  </a:cubicBezTo>
                  <a:lnTo>
                    <a:pt x="269360" y="1365767"/>
                  </a:lnTo>
                  <a:cubicBezTo>
                    <a:pt x="120769" y="1365767"/>
                    <a:pt x="0" y="1239939"/>
                    <a:pt x="0" y="1085658"/>
                  </a:cubicBezTo>
                  <a:close/>
                  <a:moveTo>
                    <a:pt x="269360" y="36673"/>
                  </a:moveTo>
                  <a:cubicBezTo>
                    <a:pt x="139738" y="36673"/>
                    <a:pt x="34776" y="146061"/>
                    <a:pt x="34776" y="280741"/>
                  </a:cubicBezTo>
                  <a:lnTo>
                    <a:pt x="34776" y="1086291"/>
                  </a:lnTo>
                  <a:cubicBezTo>
                    <a:pt x="34776" y="1220970"/>
                    <a:pt x="139738" y="1330358"/>
                    <a:pt x="269360" y="1330358"/>
                  </a:cubicBezTo>
                  <a:lnTo>
                    <a:pt x="694897" y="1330358"/>
                  </a:lnTo>
                  <a:cubicBezTo>
                    <a:pt x="824518" y="1330358"/>
                    <a:pt x="929480" y="1220970"/>
                    <a:pt x="929480" y="1086291"/>
                  </a:cubicBezTo>
                  <a:lnTo>
                    <a:pt x="929480" y="280109"/>
                  </a:lnTo>
                  <a:cubicBezTo>
                    <a:pt x="929480" y="145429"/>
                    <a:pt x="824518" y="36041"/>
                    <a:pt x="694897" y="36041"/>
                  </a:cubicBezTo>
                  <a:lnTo>
                    <a:pt x="269360" y="36041"/>
                  </a:lnTo>
                  <a:close/>
                </a:path>
              </a:pathLst>
            </a:custGeom>
            <a:solidFill>
              <a:schemeClr val="bg2"/>
            </a:solidFill>
            <a:ln w="632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13074CBC-AA91-4AFD-B3DF-ACA470242D9A}"/>
                </a:ext>
              </a:extLst>
            </p:cNvPr>
            <p:cNvSpPr/>
            <p:nvPr/>
          </p:nvSpPr>
          <p:spPr>
            <a:xfrm>
              <a:off x="618388" y="1449941"/>
              <a:ext cx="833370" cy="1968980"/>
            </a:xfrm>
            <a:custGeom>
              <a:avLst/>
              <a:gdLst>
                <a:gd name="connsiteX0" fmla="*/ 55010 w 833370"/>
                <a:gd name="connsiteY0" fmla="*/ 1968981 h 1968980"/>
                <a:gd name="connsiteX1" fmla="*/ 778361 w 833370"/>
                <a:gd name="connsiteY1" fmla="*/ 1968981 h 1968980"/>
                <a:gd name="connsiteX2" fmla="*/ 833371 w 833370"/>
                <a:gd name="connsiteY2" fmla="*/ 1913971 h 1968980"/>
                <a:gd name="connsiteX3" fmla="*/ 833371 w 833370"/>
                <a:gd name="connsiteY3" fmla="*/ 55010 h 1968980"/>
                <a:gd name="connsiteX4" fmla="*/ 778361 w 833370"/>
                <a:gd name="connsiteY4" fmla="*/ 0 h 1968980"/>
                <a:gd name="connsiteX5" fmla="*/ 55010 w 833370"/>
                <a:gd name="connsiteY5" fmla="*/ 0 h 1968980"/>
                <a:gd name="connsiteX6" fmla="*/ 0 w 833370"/>
                <a:gd name="connsiteY6" fmla="*/ 55010 h 1968980"/>
                <a:gd name="connsiteX7" fmla="*/ 0 w 833370"/>
                <a:gd name="connsiteY7" fmla="*/ 1914603 h 1968980"/>
                <a:gd name="connsiteX8" fmla="*/ 55010 w 833370"/>
                <a:gd name="connsiteY8" fmla="*/ 1968981 h 19689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33370" h="1968980">
                  <a:moveTo>
                    <a:pt x="55010" y="1968981"/>
                  </a:moveTo>
                  <a:lnTo>
                    <a:pt x="778361" y="1968981"/>
                  </a:lnTo>
                  <a:cubicBezTo>
                    <a:pt x="808711" y="1968981"/>
                    <a:pt x="833371" y="1944321"/>
                    <a:pt x="833371" y="1913971"/>
                  </a:cubicBezTo>
                  <a:lnTo>
                    <a:pt x="833371" y="55010"/>
                  </a:lnTo>
                  <a:cubicBezTo>
                    <a:pt x="833371" y="24660"/>
                    <a:pt x="808711" y="0"/>
                    <a:pt x="778361" y="0"/>
                  </a:cubicBezTo>
                  <a:lnTo>
                    <a:pt x="55010" y="0"/>
                  </a:lnTo>
                  <a:cubicBezTo>
                    <a:pt x="24660" y="0"/>
                    <a:pt x="0" y="24660"/>
                    <a:pt x="0" y="55010"/>
                  </a:cubicBezTo>
                  <a:lnTo>
                    <a:pt x="0" y="1914603"/>
                  </a:lnTo>
                  <a:cubicBezTo>
                    <a:pt x="0" y="1944321"/>
                    <a:pt x="24660" y="1968981"/>
                    <a:pt x="55010" y="1968981"/>
                  </a:cubicBezTo>
                  <a:close/>
                </a:path>
              </a:pathLst>
            </a:custGeom>
            <a:solidFill>
              <a:srgbClr val="476093">
                <a:alpha val="25000"/>
              </a:srgbClr>
            </a:solidFill>
            <a:ln w="632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D150E36C-86B4-42A0-9F17-E2CC0D750176}"/>
                </a:ext>
              </a:extLst>
            </p:cNvPr>
            <p:cNvSpPr/>
            <p:nvPr/>
          </p:nvSpPr>
          <p:spPr>
            <a:xfrm rot="-10800000">
              <a:off x="428351" y="5337950"/>
              <a:ext cx="1213382" cy="108755"/>
            </a:xfrm>
            <a:custGeom>
              <a:avLst/>
              <a:gdLst>
                <a:gd name="connsiteX0" fmla="*/ 0 w 1213382"/>
                <a:gd name="connsiteY0" fmla="*/ 0 h 108755"/>
                <a:gd name="connsiteX1" fmla="*/ 1213383 w 1213382"/>
                <a:gd name="connsiteY1" fmla="*/ 0 h 108755"/>
                <a:gd name="connsiteX2" fmla="*/ 1213383 w 1213382"/>
                <a:gd name="connsiteY2" fmla="*/ 108756 h 108755"/>
                <a:gd name="connsiteX3" fmla="*/ 0 w 1213382"/>
                <a:gd name="connsiteY3" fmla="*/ 108756 h 1087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13382" h="108755">
                  <a:moveTo>
                    <a:pt x="0" y="0"/>
                  </a:moveTo>
                  <a:lnTo>
                    <a:pt x="1213383" y="0"/>
                  </a:lnTo>
                  <a:lnTo>
                    <a:pt x="1213383" y="108756"/>
                  </a:lnTo>
                  <a:lnTo>
                    <a:pt x="0" y="108756"/>
                  </a:lnTo>
                  <a:close/>
                </a:path>
              </a:pathLst>
            </a:custGeom>
            <a:solidFill>
              <a:srgbClr val="FFEAD3"/>
            </a:solidFill>
            <a:ln w="632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7E731ACD-6024-48C7-BBFF-0A94D9CEAAA9}"/>
                </a:ext>
              </a:extLst>
            </p:cNvPr>
            <p:cNvSpPr/>
            <p:nvPr/>
          </p:nvSpPr>
          <p:spPr>
            <a:xfrm rot="-10800000">
              <a:off x="428351" y="5447149"/>
              <a:ext cx="1213382" cy="71449"/>
            </a:xfrm>
            <a:custGeom>
              <a:avLst/>
              <a:gdLst>
                <a:gd name="connsiteX0" fmla="*/ 0 w 1213382"/>
                <a:gd name="connsiteY0" fmla="*/ 0 h 71449"/>
                <a:gd name="connsiteX1" fmla="*/ 1213383 w 1213382"/>
                <a:gd name="connsiteY1" fmla="*/ 0 h 71449"/>
                <a:gd name="connsiteX2" fmla="*/ 1213383 w 1213382"/>
                <a:gd name="connsiteY2" fmla="*/ 71450 h 71449"/>
                <a:gd name="connsiteX3" fmla="*/ 0 w 1213382"/>
                <a:gd name="connsiteY3" fmla="*/ 71450 h 714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13382" h="71449">
                  <a:moveTo>
                    <a:pt x="0" y="0"/>
                  </a:moveTo>
                  <a:lnTo>
                    <a:pt x="1213383" y="0"/>
                  </a:lnTo>
                  <a:lnTo>
                    <a:pt x="1213383" y="71450"/>
                  </a:lnTo>
                  <a:lnTo>
                    <a:pt x="0" y="71450"/>
                  </a:lnTo>
                  <a:close/>
                </a:path>
              </a:pathLst>
            </a:custGeom>
            <a:solidFill>
              <a:srgbClr val="92B4CD">
                <a:alpha val="30000"/>
              </a:srgbClr>
            </a:solidFill>
            <a:ln w="632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32" name="Graphic 6">
              <a:extLst>
                <a:ext uri="{FF2B5EF4-FFF2-40B4-BE49-F238E27FC236}">
                  <a16:creationId xmlns:a16="http://schemas.microsoft.com/office/drawing/2014/main" id="{A2FD17F4-7500-4C61-8CC9-5AAAA23EA2C6}"/>
                </a:ext>
              </a:extLst>
            </p:cNvPr>
            <p:cNvGrpSpPr/>
            <p:nvPr/>
          </p:nvGrpSpPr>
          <p:grpSpPr>
            <a:xfrm>
              <a:off x="618388" y="1449941"/>
              <a:ext cx="833370" cy="1966451"/>
              <a:chOff x="618388" y="1449941"/>
              <a:chExt cx="833370" cy="1966451"/>
            </a:xfrm>
            <a:solidFill>
              <a:srgbClr val="F5FFFF"/>
            </a:solidFill>
          </p:grpSpPr>
          <p:sp>
            <p:nvSpPr>
              <p:cNvPr id="33" name="Freeform: Shape 32">
                <a:extLst>
                  <a:ext uri="{FF2B5EF4-FFF2-40B4-BE49-F238E27FC236}">
                    <a16:creationId xmlns:a16="http://schemas.microsoft.com/office/drawing/2014/main" id="{A10549E1-B840-4AED-B865-283F5CE3330F}"/>
                  </a:ext>
                </a:extLst>
              </p:cNvPr>
              <p:cNvSpPr/>
              <p:nvPr/>
            </p:nvSpPr>
            <p:spPr>
              <a:xfrm>
                <a:off x="619021" y="1449941"/>
                <a:ext cx="487502" cy="506471"/>
              </a:xfrm>
              <a:custGeom>
                <a:avLst/>
                <a:gdLst>
                  <a:gd name="connsiteX0" fmla="*/ 225731 w 487502"/>
                  <a:gd name="connsiteY0" fmla="*/ 0 h 506471"/>
                  <a:gd name="connsiteX1" fmla="*/ 0 w 487502"/>
                  <a:gd name="connsiteY1" fmla="*/ 234583 h 506471"/>
                  <a:gd name="connsiteX2" fmla="*/ 0 w 487502"/>
                  <a:gd name="connsiteY2" fmla="*/ 506472 h 506471"/>
                  <a:gd name="connsiteX3" fmla="*/ 487503 w 487502"/>
                  <a:gd name="connsiteY3" fmla="*/ 0 h 506471"/>
                  <a:gd name="connsiteX4" fmla="*/ 225731 w 487502"/>
                  <a:gd name="connsiteY4" fmla="*/ 0 h 5064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87502" h="506471">
                    <a:moveTo>
                      <a:pt x="225731" y="0"/>
                    </a:moveTo>
                    <a:cubicBezTo>
                      <a:pt x="101168" y="0"/>
                      <a:pt x="0" y="104962"/>
                      <a:pt x="0" y="234583"/>
                    </a:cubicBezTo>
                    <a:lnTo>
                      <a:pt x="0" y="506472"/>
                    </a:lnTo>
                    <a:lnTo>
                      <a:pt x="487503" y="0"/>
                    </a:lnTo>
                    <a:lnTo>
                      <a:pt x="225731" y="0"/>
                    </a:lnTo>
                    <a:close/>
                  </a:path>
                </a:pathLst>
              </a:custGeom>
              <a:solidFill>
                <a:srgbClr val="F5FFFF">
                  <a:alpha val="20000"/>
                </a:srgbClr>
              </a:solidFill>
              <a:ln w="632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4" name="Freeform: Shape 33">
                <a:extLst>
                  <a:ext uri="{FF2B5EF4-FFF2-40B4-BE49-F238E27FC236}">
                    <a16:creationId xmlns:a16="http://schemas.microsoft.com/office/drawing/2014/main" id="{162A5C99-B6D1-4C89-B1B5-E4E630EF198A}"/>
                  </a:ext>
                </a:extLst>
              </p:cNvPr>
              <p:cNvSpPr/>
              <p:nvPr/>
            </p:nvSpPr>
            <p:spPr>
              <a:xfrm>
                <a:off x="618388" y="1501789"/>
                <a:ext cx="833370" cy="1914603"/>
              </a:xfrm>
              <a:custGeom>
                <a:avLst/>
                <a:gdLst>
                  <a:gd name="connsiteX0" fmla="*/ 833371 w 833370"/>
                  <a:gd name="connsiteY0" fmla="*/ 182735 h 1914603"/>
                  <a:gd name="connsiteX1" fmla="*/ 749275 w 833370"/>
                  <a:gd name="connsiteY1" fmla="*/ 0 h 1914603"/>
                  <a:gd name="connsiteX2" fmla="*/ 0 w 833370"/>
                  <a:gd name="connsiteY2" fmla="*/ 781522 h 1914603"/>
                  <a:gd name="connsiteX3" fmla="*/ 0 w 833370"/>
                  <a:gd name="connsiteY3" fmla="*/ 1682549 h 1914603"/>
                  <a:gd name="connsiteX4" fmla="*/ 190954 w 833370"/>
                  <a:gd name="connsiteY4" fmla="*/ 1914603 h 1914603"/>
                  <a:gd name="connsiteX5" fmla="*/ 832738 w 833370"/>
                  <a:gd name="connsiteY5" fmla="*/ 1244998 h 1914603"/>
                  <a:gd name="connsiteX6" fmla="*/ 832738 w 833370"/>
                  <a:gd name="connsiteY6" fmla="*/ 182735 h 19146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33370" h="1914603">
                    <a:moveTo>
                      <a:pt x="833371" y="182735"/>
                    </a:moveTo>
                    <a:cubicBezTo>
                      <a:pt x="833371" y="108756"/>
                      <a:pt x="800491" y="42996"/>
                      <a:pt x="749275" y="0"/>
                    </a:cubicBezTo>
                    <a:lnTo>
                      <a:pt x="0" y="781522"/>
                    </a:lnTo>
                    <a:lnTo>
                      <a:pt x="0" y="1682549"/>
                    </a:lnTo>
                    <a:cubicBezTo>
                      <a:pt x="0" y="1800157"/>
                      <a:pt x="82831" y="1896899"/>
                      <a:pt x="190954" y="1914603"/>
                    </a:cubicBezTo>
                    <a:lnTo>
                      <a:pt x="832738" y="1244998"/>
                    </a:lnTo>
                    <a:lnTo>
                      <a:pt x="832738" y="182735"/>
                    </a:lnTo>
                    <a:close/>
                  </a:path>
                </a:pathLst>
              </a:custGeom>
              <a:solidFill>
                <a:srgbClr val="F5FFFF">
                  <a:alpha val="20000"/>
                </a:srgbClr>
              </a:solidFill>
              <a:ln w="632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99D43917-DA4C-4DA9-936F-8149FDF31A0E}"/>
                </a:ext>
              </a:extLst>
            </p:cNvPr>
            <p:cNvSpPr/>
            <p:nvPr/>
          </p:nvSpPr>
          <p:spPr>
            <a:xfrm>
              <a:off x="1599717" y="1226739"/>
              <a:ext cx="75875" cy="4566467"/>
            </a:xfrm>
            <a:custGeom>
              <a:avLst/>
              <a:gdLst>
                <a:gd name="connsiteX0" fmla="*/ 0 w 75875"/>
                <a:gd name="connsiteY0" fmla="*/ 0 h 4566467"/>
                <a:gd name="connsiteX1" fmla="*/ 75876 w 75875"/>
                <a:gd name="connsiteY1" fmla="*/ 0 h 4566467"/>
                <a:gd name="connsiteX2" fmla="*/ 75876 w 75875"/>
                <a:gd name="connsiteY2" fmla="*/ 4566467 h 4566467"/>
                <a:gd name="connsiteX3" fmla="*/ 0 w 75875"/>
                <a:gd name="connsiteY3" fmla="*/ 4566467 h 45664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5875" h="4566467">
                  <a:moveTo>
                    <a:pt x="0" y="0"/>
                  </a:moveTo>
                  <a:lnTo>
                    <a:pt x="75876" y="0"/>
                  </a:lnTo>
                  <a:lnTo>
                    <a:pt x="75876" y="4566467"/>
                  </a:lnTo>
                  <a:lnTo>
                    <a:pt x="0" y="4566467"/>
                  </a:lnTo>
                  <a:close/>
                </a:path>
              </a:pathLst>
            </a:custGeom>
            <a:solidFill>
              <a:srgbClr val="2B3247"/>
            </a:solidFill>
            <a:ln w="632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09012D63-8FE1-4BF6-A15C-333FBDC42683}"/>
                </a:ext>
              </a:extLst>
            </p:cNvPr>
            <p:cNvSpPr/>
            <p:nvPr/>
          </p:nvSpPr>
          <p:spPr>
            <a:xfrm>
              <a:off x="427434" y="1234327"/>
              <a:ext cx="2421706" cy="648107"/>
            </a:xfrm>
            <a:custGeom>
              <a:avLst/>
              <a:gdLst>
                <a:gd name="connsiteX0" fmla="*/ 2044856 w 2421706"/>
                <a:gd name="connsiteY0" fmla="*/ 0 h 648107"/>
                <a:gd name="connsiteX1" fmla="*/ 1214647 w 2421706"/>
                <a:gd name="connsiteY1" fmla="*/ 0 h 648107"/>
                <a:gd name="connsiteX2" fmla="*/ 1207060 w 2421706"/>
                <a:gd name="connsiteY2" fmla="*/ 0 h 648107"/>
                <a:gd name="connsiteX3" fmla="*/ 376850 w 2421706"/>
                <a:gd name="connsiteY3" fmla="*/ 0 h 648107"/>
                <a:gd name="connsiteX4" fmla="*/ 0 w 2421706"/>
                <a:gd name="connsiteY4" fmla="*/ 389496 h 648107"/>
                <a:gd name="connsiteX5" fmla="*/ 0 w 2421706"/>
                <a:gd name="connsiteY5" fmla="*/ 648107 h 648107"/>
                <a:gd name="connsiteX6" fmla="*/ 376850 w 2421706"/>
                <a:gd name="connsiteY6" fmla="*/ 258610 h 648107"/>
                <a:gd name="connsiteX7" fmla="*/ 1207060 w 2421706"/>
                <a:gd name="connsiteY7" fmla="*/ 258610 h 648107"/>
                <a:gd name="connsiteX8" fmla="*/ 1214647 w 2421706"/>
                <a:gd name="connsiteY8" fmla="*/ 258610 h 648107"/>
                <a:gd name="connsiteX9" fmla="*/ 2044856 w 2421706"/>
                <a:gd name="connsiteY9" fmla="*/ 258610 h 648107"/>
                <a:gd name="connsiteX10" fmla="*/ 2421707 w 2421706"/>
                <a:gd name="connsiteY10" fmla="*/ 648107 h 648107"/>
                <a:gd name="connsiteX11" fmla="*/ 2421707 w 2421706"/>
                <a:gd name="connsiteY11" fmla="*/ 389496 h 648107"/>
                <a:gd name="connsiteX12" fmla="*/ 2044856 w 2421706"/>
                <a:gd name="connsiteY12" fmla="*/ 0 h 6481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421706" h="648107">
                  <a:moveTo>
                    <a:pt x="2044856" y="0"/>
                  </a:moveTo>
                  <a:lnTo>
                    <a:pt x="1214647" y="0"/>
                  </a:lnTo>
                  <a:lnTo>
                    <a:pt x="1207060" y="0"/>
                  </a:lnTo>
                  <a:lnTo>
                    <a:pt x="376850" y="0"/>
                  </a:lnTo>
                  <a:cubicBezTo>
                    <a:pt x="168824" y="0"/>
                    <a:pt x="0" y="174515"/>
                    <a:pt x="0" y="389496"/>
                  </a:cubicBezTo>
                  <a:lnTo>
                    <a:pt x="0" y="648107"/>
                  </a:lnTo>
                  <a:cubicBezTo>
                    <a:pt x="0" y="433125"/>
                    <a:pt x="168824" y="258610"/>
                    <a:pt x="376850" y="258610"/>
                  </a:cubicBezTo>
                  <a:lnTo>
                    <a:pt x="1207060" y="258610"/>
                  </a:lnTo>
                  <a:lnTo>
                    <a:pt x="1214647" y="258610"/>
                  </a:lnTo>
                  <a:lnTo>
                    <a:pt x="2044856" y="258610"/>
                  </a:lnTo>
                  <a:cubicBezTo>
                    <a:pt x="2252883" y="258610"/>
                    <a:pt x="2421707" y="433125"/>
                    <a:pt x="2421707" y="648107"/>
                  </a:cubicBezTo>
                  <a:lnTo>
                    <a:pt x="2421707" y="389496"/>
                  </a:lnTo>
                  <a:cubicBezTo>
                    <a:pt x="2421707" y="173882"/>
                    <a:pt x="2252883" y="0"/>
                    <a:pt x="2044856" y="0"/>
                  </a:cubicBezTo>
                  <a:close/>
                </a:path>
              </a:pathLst>
            </a:custGeom>
            <a:solidFill>
              <a:srgbClr val="4C6292">
                <a:alpha val="20000"/>
              </a:srgbClr>
            </a:solidFill>
            <a:ln w="632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97311331-432E-496B-A513-62904C14C820}"/>
                </a:ext>
              </a:extLst>
            </p:cNvPr>
            <p:cNvSpPr/>
            <p:nvPr/>
          </p:nvSpPr>
          <p:spPr>
            <a:xfrm>
              <a:off x="425537" y="5716698"/>
              <a:ext cx="2424235" cy="76508"/>
            </a:xfrm>
            <a:custGeom>
              <a:avLst/>
              <a:gdLst>
                <a:gd name="connsiteX0" fmla="*/ 0 w 2424235"/>
                <a:gd name="connsiteY0" fmla="*/ 0 h 76508"/>
                <a:gd name="connsiteX1" fmla="*/ 2424236 w 2424235"/>
                <a:gd name="connsiteY1" fmla="*/ 0 h 76508"/>
                <a:gd name="connsiteX2" fmla="*/ 2424236 w 2424235"/>
                <a:gd name="connsiteY2" fmla="*/ 76508 h 76508"/>
                <a:gd name="connsiteX3" fmla="*/ 0 w 2424235"/>
                <a:gd name="connsiteY3" fmla="*/ 76508 h 765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24235" h="76508">
                  <a:moveTo>
                    <a:pt x="0" y="0"/>
                  </a:moveTo>
                  <a:lnTo>
                    <a:pt x="2424236" y="0"/>
                  </a:lnTo>
                  <a:lnTo>
                    <a:pt x="2424236" y="76508"/>
                  </a:lnTo>
                  <a:lnTo>
                    <a:pt x="0" y="76508"/>
                  </a:lnTo>
                  <a:close/>
                </a:path>
              </a:pathLst>
            </a:custGeom>
            <a:solidFill>
              <a:srgbClr val="2B3247"/>
            </a:solidFill>
            <a:ln w="632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38" name="-">
            <a:extLst>
              <a:ext uri="{FF2B5EF4-FFF2-40B4-BE49-F238E27FC236}">
                <a16:creationId xmlns:a16="http://schemas.microsoft.com/office/drawing/2014/main" id="{A2FD17F4-7500-4C61-8CC9-5AAAA23EA2C6}"/>
              </a:ext>
            </a:extLst>
          </p:cNvPr>
          <p:cNvGrpSpPr/>
          <p:nvPr/>
        </p:nvGrpSpPr>
        <p:grpSpPr>
          <a:xfrm>
            <a:off x="10623262" y="1172361"/>
            <a:ext cx="2586105" cy="4620845"/>
            <a:chOff x="10623262" y="1172361"/>
            <a:chExt cx="2586105" cy="4620845"/>
          </a:xfrm>
          <a:solidFill>
            <a:schemeClr val="accent1"/>
          </a:solidFill>
        </p:grpSpPr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F7E171F7-F465-4FFF-A351-B03C64A44C9E}"/>
                </a:ext>
              </a:extLst>
            </p:cNvPr>
            <p:cNvSpPr/>
            <p:nvPr/>
          </p:nvSpPr>
          <p:spPr>
            <a:xfrm>
              <a:off x="10623262" y="1172361"/>
              <a:ext cx="2586105" cy="4620844"/>
            </a:xfrm>
            <a:custGeom>
              <a:avLst/>
              <a:gdLst>
                <a:gd name="connsiteX0" fmla="*/ 2172581 w 2586105"/>
                <a:gd name="connsiteY0" fmla="*/ 0 h 4620844"/>
                <a:gd name="connsiteX1" fmla="*/ 1296214 w 2586105"/>
                <a:gd name="connsiteY1" fmla="*/ 0 h 4620844"/>
                <a:gd name="connsiteX2" fmla="*/ 1288627 w 2586105"/>
                <a:gd name="connsiteY2" fmla="*/ 0 h 4620844"/>
                <a:gd name="connsiteX3" fmla="*/ 412260 w 2586105"/>
                <a:gd name="connsiteY3" fmla="*/ 0 h 4620844"/>
                <a:gd name="connsiteX4" fmla="*/ 0 w 2586105"/>
                <a:gd name="connsiteY4" fmla="*/ 426170 h 4620844"/>
                <a:gd name="connsiteX5" fmla="*/ 0 w 2586105"/>
                <a:gd name="connsiteY5" fmla="*/ 4620845 h 4620844"/>
                <a:gd name="connsiteX6" fmla="*/ 1289259 w 2586105"/>
                <a:gd name="connsiteY6" fmla="*/ 4620845 h 4620844"/>
                <a:gd name="connsiteX7" fmla="*/ 1296846 w 2586105"/>
                <a:gd name="connsiteY7" fmla="*/ 4620845 h 4620844"/>
                <a:gd name="connsiteX8" fmla="*/ 2586106 w 2586105"/>
                <a:gd name="connsiteY8" fmla="*/ 4620845 h 4620844"/>
                <a:gd name="connsiteX9" fmla="*/ 2586106 w 2586105"/>
                <a:gd name="connsiteY9" fmla="*/ 426170 h 4620844"/>
                <a:gd name="connsiteX10" fmla="*/ 2172581 w 2586105"/>
                <a:gd name="connsiteY10" fmla="*/ 0 h 46208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586105" h="4620844">
                  <a:moveTo>
                    <a:pt x="2172581" y="0"/>
                  </a:moveTo>
                  <a:lnTo>
                    <a:pt x="1296214" y="0"/>
                  </a:lnTo>
                  <a:lnTo>
                    <a:pt x="1288627" y="0"/>
                  </a:lnTo>
                  <a:lnTo>
                    <a:pt x="412260" y="0"/>
                  </a:lnTo>
                  <a:cubicBezTo>
                    <a:pt x="184632" y="0"/>
                    <a:pt x="0" y="190954"/>
                    <a:pt x="0" y="426170"/>
                  </a:cubicBezTo>
                  <a:lnTo>
                    <a:pt x="0" y="4620845"/>
                  </a:lnTo>
                  <a:lnTo>
                    <a:pt x="1289259" y="4620845"/>
                  </a:lnTo>
                  <a:lnTo>
                    <a:pt x="1296846" y="4620845"/>
                  </a:lnTo>
                  <a:lnTo>
                    <a:pt x="2586106" y="4620845"/>
                  </a:lnTo>
                  <a:lnTo>
                    <a:pt x="2586106" y="426170"/>
                  </a:lnTo>
                  <a:cubicBezTo>
                    <a:pt x="2584840" y="190954"/>
                    <a:pt x="2400209" y="0"/>
                    <a:pt x="2172581" y="0"/>
                  </a:cubicBezTo>
                  <a:close/>
                </a:path>
              </a:pathLst>
            </a:custGeom>
            <a:solidFill>
              <a:srgbClr val="E2603B"/>
            </a:solidFill>
            <a:ln w="632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15172E90-AB6B-4BC4-9D2B-44F056328B8F}"/>
                </a:ext>
              </a:extLst>
            </p:cNvPr>
            <p:cNvSpPr/>
            <p:nvPr/>
          </p:nvSpPr>
          <p:spPr>
            <a:xfrm>
              <a:off x="10704197" y="1234327"/>
              <a:ext cx="2422338" cy="4558879"/>
            </a:xfrm>
            <a:custGeom>
              <a:avLst/>
              <a:gdLst>
                <a:gd name="connsiteX0" fmla="*/ 2044857 w 2422338"/>
                <a:gd name="connsiteY0" fmla="*/ 0 h 4558879"/>
                <a:gd name="connsiteX1" fmla="*/ 1214647 w 2422338"/>
                <a:gd name="connsiteY1" fmla="*/ 0 h 4558879"/>
                <a:gd name="connsiteX2" fmla="*/ 1207060 w 2422338"/>
                <a:gd name="connsiteY2" fmla="*/ 0 h 4558879"/>
                <a:gd name="connsiteX3" fmla="*/ 376850 w 2422338"/>
                <a:gd name="connsiteY3" fmla="*/ 0 h 4558879"/>
                <a:gd name="connsiteX4" fmla="*/ 0 w 2422338"/>
                <a:gd name="connsiteY4" fmla="*/ 389496 h 4558879"/>
                <a:gd name="connsiteX5" fmla="*/ 0 w 2422338"/>
                <a:gd name="connsiteY5" fmla="*/ 4558880 h 4558879"/>
                <a:gd name="connsiteX6" fmla="*/ 1207060 w 2422338"/>
                <a:gd name="connsiteY6" fmla="*/ 4558880 h 4558879"/>
                <a:gd name="connsiteX7" fmla="*/ 1214647 w 2422338"/>
                <a:gd name="connsiteY7" fmla="*/ 4558880 h 4558879"/>
                <a:gd name="connsiteX8" fmla="*/ 2422339 w 2422338"/>
                <a:gd name="connsiteY8" fmla="*/ 4558880 h 4558879"/>
                <a:gd name="connsiteX9" fmla="*/ 2422339 w 2422338"/>
                <a:gd name="connsiteY9" fmla="*/ 388864 h 4558879"/>
                <a:gd name="connsiteX10" fmla="*/ 2044857 w 2422338"/>
                <a:gd name="connsiteY10" fmla="*/ 0 h 45588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422338" h="4558879">
                  <a:moveTo>
                    <a:pt x="2044857" y="0"/>
                  </a:moveTo>
                  <a:lnTo>
                    <a:pt x="1214647" y="0"/>
                  </a:lnTo>
                  <a:lnTo>
                    <a:pt x="1207060" y="0"/>
                  </a:lnTo>
                  <a:lnTo>
                    <a:pt x="376850" y="0"/>
                  </a:lnTo>
                  <a:cubicBezTo>
                    <a:pt x="168824" y="0"/>
                    <a:pt x="0" y="174515"/>
                    <a:pt x="0" y="389496"/>
                  </a:cubicBezTo>
                  <a:lnTo>
                    <a:pt x="0" y="4558880"/>
                  </a:lnTo>
                  <a:lnTo>
                    <a:pt x="1207060" y="4558880"/>
                  </a:lnTo>
                  <a:lnTo>
                    <a:pt x="1214647" y="4558880"/>
                  </a:lnTo>
                  <a:lnTo>
                    <a:pt x="2422339" y="4558880"/>
                  </a:lnTo>
                  <a:lnTo>
                    <a:pt x="2422339" y="388864"/>
                  </a:lnTo>
                  <a:cubicBezTo>
                    <a:pt x="2422339" y="173882"/>
                    <a:pt x="2253515" y="0"/>
                    <a:pt x="2044857" y="0"/>
                  </a:cubicBezTo>
                  <a:close/>
                </a:path>
              </a:pathLst>
            </a:custGeom>
            <a:solidFill>
              <a:srgbClr val="FB9B7D"/>
            </a:solidFill>
            <a:ln w="632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36631255-3B72-4D31-89DA-01D88388C86C}"/>
                </a:ext>
              </a:extLst>
            </p:cNvPr>
            <p:cNvSpPr/>
            <p:nvPr/>
          </p:nvSpPr>
          <p:spPr>
            <a:xfrm>
              <a:off x="12053524" y="1406944"/>
              <a:ext cx="930111" cy="2059399"/>
            </a:xfrm>
            <a:custGeom>
              <a:avLst/>
              <a:gdLst>
                <a:gd name="connsiteX0" fmla="*/ 868147 w 930111"/>
                <a:gd name="connsiteY0" fmla="*/ 2059400 h 2059399"/>
                <a:gd name="connsiteX1" fmla="*/ 61333 w 930111"/>
                <a:gd name="connsiteY1" fmla="*/ 2059400 h 2059399"/>
                <a:gd name="connsiteX2" fmla="*/ 0 w 930111"/>
                <a:gd name="connsiteY2" fmla="*/ 1998067 h 2059399"/>
                <a:gd name="connsiteX3" fmla="*/ 0 w 930111"/>
                <a:gd name="connsiteY3" fmla="*/ 61333 h 2059399"/>
                <a:gd name="connsiteX4" fmla="*/ 61333 w 930111"/>
                <a:gd name="connsiteY4" fmla="*/ 0 h 2059399"/>
                <a:gd name="connsiteX5" fmla="*/ 868779 w 930111"/>
                <a:gd name="connsiteY5" fmla="*/ 0 h 2059399"/>
                <a:gd name="connsiteX6" fmla="*/ 930112 w 930111"/>
                <a:gd name="connsiteY6" fmla="*/ 61333 h 2059399"/>
                <a:gd name="connsiteX7" fmla="*/ 930112 w 930111"/>
                <a:gd name="connsiteY7" fmla="*/ 1998699 h 2059399"/>
                <a:gd name="connsiteX8" fmla="*/ 868147 w 930111"/>
                <a:gd name="connsiteY8" fmla="*/ 2059400 h 20593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30111" h="2059399">
                  <a:moveTo>
                    <a:pt x="868147" y="2059400"/>
                  </a:moveTo>
                  <a:lnTo>
                    <a:pt x="61333" y="2059400"/>
                  </a:lnTo>
                  <a:cubicBezTo>
                    <a:pt x="27821" y="2059400"/>
                    <a:pt x="0" y="2032211"/>
                    <a:pt x="0" y="1998067"/>
                  </a:cubicBezTo>
                  <a:lnTo>
                    <a:pt x="0" y="61333"/>
                  </a:lnTo>
                  <a:cubicBezTo>
                    <a:pt x="0" y="27821"/>
                    <a:pt x="27188" y="0"/>
                    <a:pt x="61333" y="0"/>
                  </a:cubicBezTo>
                  <a:lnTo>
                    <a:pt x="868779" y="0"/>
                  </a:lnTo>
                  <a:cubicBezTo>
                    <a:pt x="902291" y="0"/>
                    <a:pt x="930112" y="27189"/>
                    <a:pt x="930112" y="61333"/>
                  </a:cubicBezTo>
                  <a:lnTo>
                    <a:pt x="930112" y="1998699"/>
                  </a:lnTo>
                  <a:cubicBezTo>
                    <a:pt x="929480" y="2032211"/>
                    <a:pt x="902291" y="2059400"/>
                    <a:pt x="868147" y="2059400"/>
                  </a:cubicBezTo>
                  <a:close/>
                </a:path>
              </a:pathLst>
            </a:custGeom>
            <a:solidFill>
              <a:srgbClr val="2B3247"/>
            </a:solidFill>
            <a:ln w="632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F7548F20-53D7-42B5-8220-5F1E78B581E7}"/>
                </a:ext>
              </a:extLst>
            </p:cNvPr>
            <p:cNvSpPr/>
            <p:nvPr/>
          </p:nvSpPr>
          <p:spPr>
            <a:xfrm>
              <a:off x="12035819" y="3876706"/>
              <a:ext cx="964256" cy="1365766"/>
            </a:xfrm>
            <a:custGeom>
              <a:avLst/>
              <a:gdLst>
                <a:gd name="connsiteX0" fmla="*/ 694897 w 964256"/>
                <a:gd name="connsiteY0" fmla="*/ 1365767 h 1365766"/>
                <a:gd name="connsiteX1" fmla="*/ 269359 w 964256"/>
                <a:gd name="connsiteY1" fmla="*/ 1365767 h 1365766"/>
                <a:gd name="connsiteX2" fmla="*/ 0 w 964256"/>
                <a:gd name="connsiteY2" fmla="*/ 1085658 h 1365766"/>
                <a:gd name="connsiteX3" fmla="*/ 0 w 964256"/>
                <a:gd name="connsiteY3" fmla="*/ 280109 h 1365766"/>
                <a:gd name="connsiteX4" fmla="*/ 269359 w 964256"/>
                <a:gd name="connsiteY4" fmla="*/ 0 h 1365766"/>
                <a:gd name="connsiteX5" fmla="*/ 694897 w 964256"/>
                <a:gd name="connsiteY5" fmla="*/ 0 h 1365766"/>
                <a:gd name="connsiteX6" fmla="*/ 964257 w 964256"/>
                <a:gd name="connsiteY6" fmla="*/ 280109 h 1365766"/>
                <a:gd name="connsiteX7" fmla="*/ 964257 w 964256"/>
                <a:gd name="connsiteY7" fmla="*/ 1085658 h 1365766"/>
                <a:gd name="connsiteX8" fmla="*/ 694897 w 964256"/>
                <a:gd name="connsiteY8" fmla="*/ 1365767 h 1365766"/>
                <a:gd name="connsiteX9" fmla="*/ 269359 w 964256"/>
                <a:gd name="connsiteY9" fmla="*/ 36673 h 1365766"/>
                <a:gd name="connsiteX10" fmla="*/ 34776 w 964256"/>
                <a:gd name="connsiteY10" fmla="*/ 280741 h 1365766"/>
                <a:gd name="connsiteX11" fmla="*/ 34776 w 964256"/>
                <a:gd name="connsiteY11" fmla="*/ 1086291 h 1365766"/>
                <a:gd name="connsiteX12" fmla="*/ 269359 w 964256"/>
                <a:gd name="connsiteY12" fmla="*/ 1330358 h 1365766"/>
                <a:gd name="connsiteX13" fmla="*/ 694897 w 964256"/>
                <a:gd name="connsiteY13" fmla="*/ 1330358 h 1365766"/>
                <a:gd name="connsiteX14" fmla="*/ 929480 w 964256"/>
                <a:gd name="connsiteY14" fmla="*/ 1086291 h 1365766"/>
                <a:gd name="connsiteX15" fmla="*/ 929480 w 964256"/>
                <a:gd name="connsiteY15" fmla="*/ 280109 h 1365766"/>
                <a:gd name="connsiteX16" fmla="*/ 694897 w 964256"/>
                <a:gd name="connsiteY16" fmla="*/ 36041 h 1365766"/>
                <a:gd name="connsiteX17" fmla="*/ 269359 w 964256"/>
                <a:gd name="connsiteY17" fmla="*/ 36041 h 13657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964256" h="1365766">
                  <a:moveTo>
                    <a:pt x="694897" y="1365767"/>
                  </a:moveTo>
                  <a:lnTo>
                    <a:pt x="269359" y="1365767"/>
                  </a:lnTo>
                  <a:cubicBezTo>
                    <a:pt x="120769" y="1365767"/>
                    <a:pt x="0" y="1239939"/>
                    <a:pt x="0" y="1085658"/>
                  </a:cubicBezTo>
                  <a:lnTo>
                    <a:pt x="0" y="280109"/>
                  </a:lnTo>
                  <a:cubicBezTo>
                    <a:pt x="0" y="125828"/>
                    <a:pt x="120769" y="0"/>
                    <a:pt x="269359" y="0"/>
                  </a:cubicBezTo>
                  <a:lnTo>
                    <a:pt x="694897" y="0"/>
                  </a:lnTo>
                  <a:cubicBezTo>
                    <a:pt x="843488" y="0"/>
                    <a:pt x="964257" y="125828"/>
                    <a:pt x="964257" y="280109"/>
                  </a:cubicBezTo>
                  <a:lnTo>
                    <a:pt x="964257" y="1085658"/>
                  </a:lnTo>
                  <a:cubicBezTo>
                    <a:pt x="964257" y="1239939"/>
                    <a:pt x="843488" y="1365767"/>
                    <a:pt x="694897" y="1365767"/>
                  </a:cubicBezTo>
                  <a:close/>
                  <a:moveTo>
                    <a:pt x="269359" y="36673"/>
                  </a:moveTo>
                  <a:cubicBezTo>
                    <a:pt x="139738" y="36673"/>
                    <a:pt x="34776" y="146061"/>
                    <a:pt x="34776" y="280741"/>
                  </a:cubicBezTo>
                  <a:lnTo>
                    <a:pt x="34776" y="1086291"/>
                  </a:lnTo>
                  <a:cubicBezTo>
                    <a:pt x="34776" y="1220970"/>
                    <a:pt x="139738" y="1330358"/>
                    <a:pt x="269359" y="1330358"/>
                  </a:cubicBezTo>
                  <a:lnTo>
                    <a:pt x="694897" y="1330358"/>
                  </a:lnTo>
                  <a:cubicBezTo>
                    <a:pt x="824519" y="1330358"/>
                    <a:pt x="929480" y="1220970"/>
                    <a:pt x="929480" y="1086291"/>
                  </a:cubicBezTo>
                  <a:lnTo>
                    <a:pt x="929480" y="280109"/>
                  </a:lnTo>
                  <a:cubicBezTo>
                    <a:pt x="929480" y="145429"/>
                    <a:pt x="824519" y="36041"/>
                    <a:pt x="694897" y="36041"/>
                  </a:cubicBezTo>
                  <a:lnTo>
                    <a:pt x="269359" y="36041"/>
                  </a:lnTo>
                  <a:close/>
                </a:path>
              </a:pathLst>
            </a:custGeom>
            <a:solidFill>
              <a:schemeClr val="bg2"/>
            </a:solidFill>
            <a:ln w="632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CA6622D3-2358-4785-8533-FE8FA2D7F3C5}"/>
                </a:ext>
              </a:extLst>
            </p:cNvPr>
            <p:cNvSpPr/>
            <p:nvPr/>
          </p:nvSpPr>
          <p:spPr>
            <a:xfrm>
              <a:off x="12101578" y="1449941"/>
              <a:ext cx="833370" cy="1968980"/>
            </a:xfrm>
            <a:custGeom>
              <a:avLst/>
              <a:gdLst>
                <a:gd name="connsiteX0" fmla="*/ 778360 w 833370"/>
                <a:gd name="connsiteY0" fmla="*/ 1968981 h 1968980"/>
                <a:gd name="connsiteX1" fmla="*/ 55010 w 833370"/>
                <a:gd name="connsiteY1" fmla="*/ 1968981 h 1968980"/>
                <a:gd name="connsiteX2" fmla="*/ 0 w 833370"/>
                <a:gd name="connsiteY2" fmla="*/ 1913971 h 1968980"/>
                <a:gd name="connsiteX3" fmla="*/ 0 w 833370"/>
                <a:gd name="connsiteY3" fmla="*/ 55010 h 1968980"/>
                <a:gd name="connsiteX4" fmla="*/ 55010 w 833370"/>
                <a:gd name="connsiteY4" fmla="*/ 0 h 1968980"/>
                <a:gd name="connsiteX5" fmla="*/ 778360 w 833370"/>
                <a:gd name="connsiteY5" fmla="*/ 0 h 1968980"/>
                <a:gd name="connsiteX6" fmla="*/ 833370 w 833370"/>
                <a:gd name="connsiteY6" fmla="*/ 55010 h 1968980"/>
                <a:gd name="connsiteX7" fmla="*/ 833370 w 833370"/>
                <a:gd name="connsiteY7" fmla="*/ 1914603 h 1968980"/>
                <a:gd name="connsiteX8" fmla="*/ 778360 w 833370"/>
                <a:gd name="connsiteY8" fmla="*/ 1968981 h 19689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33370" h="1968980">
                  <a:moveTo>
                    <a:pt x="778360" y="1968981"/>
                  </a:moveTo>
                  <a:lnTo>
                    <a:pt x="55010" y="1968981"/>
                  </a:lnTo>
                  <a:cubicBezTo>
                    <a:pt x="24660" y="1968981"/>
                    <a:pt x="0" y="1944321"/>
                    <a:pt x="0" y="1913971"/>
                  </a:cubicBezTo>
                  <a:lnTo>
                    <a:pt x="0" y="55010"/>
                  </a:lnTo>
                  <a:cubicBezTo>
                    <a:pt x="0" y="24660"/>
                    <a:pt x="24660" y="0"/>
                    <a:pt x="55010" y="0"/>
                  </a:cubicBezTo>
                  <a:lnTo>
                    <a:pt x="778360" y="0"/>
                  </a:lnTo>
                  <a:cubicBezTo>
                    <a:pt x="808711" y="0"/>
                    <a:pt x="833370" y="24660"/>
                    <a:pt x="833370" y="55010"/>
                  </a:cubicBezTo>
                  <a:lnTo>
                    <a:pt x="833370" y="1914603"/>
                  </a:lnTo>
                  <a:cubicBezTo>
                    <a:pt x="833370" y="1944321"/>
                    <a:pt x="808711" y="1968981"/>
                    <a:pt x="778360" y="1968981"/>
                  </a:cubicBezTo>
                  <a:close/>
                </a:path>
              </a:pathLst>
            </a:custGeom>
            <a:solidFill>
              <a:srgbClr val="476093">
                <a:alpha val="25000"/>
              </a:srgbClr>
            </a:solidFill>
            <a:ln w="632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41193AD5-E885-4A80-AF9C-8847456803E4}"/>
                </a:ext>
              </a:extLst>
            </p:cNvPr>
            <p:cNvSpPr/>
            <p:nvPr/>
          </p:nvSpPr>
          <p:spPr>
            <a:xfrm>
              <a:off x="11911256" y="5338583"/>
              <a:ext cx="1213382" cy="108755"/>
            </a:xfrm>
            <a:custGeom>
              <a:avLst/>
              <a:gdLst>
                <a:gd name="connsiteX0" fmla="*/ 0 w 1213382"/>
                <a:gd name="connsiteY0" fmla="*/ 0 h 108755"/>
                <a:gd name="connsiteX1" fmla="*/ 1213382 w 1213382"/>
                <a:gd name="connsiteY1" fmla="*/ 0 h 108755"/>
                <a:gd name="connsiteX2" fmla="*/ 1213382 w 1213382"/>
                <a:gd name="connsiteY2" fmla="*/ 108756 h 108755"/>
                <a:gd name="connsiteX3" fmla="*/ 0 w 1213382"/>
                <a:gd name="connsiteY3" fmla="*/ 108756 h 1087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13382" h="108755">
                  <a:moveTo>
                    <a:pt x="0" y="0"/>
                  </a:moveTo>
                  <a:lnTo>
                    <a:pt x="1213382" y="0"/>
                  </a:lnTo>
                  <a:lnTo>
                    <a:pt x="1213382" y="108756"/>
                  </a:lnTo>
                  <a:lnTo>
                    <a:pt x="0" y="108756"/>
                  </a:lnTo>
                  <a:close/>
                </a:path>
              </a:pathLst>
            </a:custGeom>
            <a:solidFill>
              <a:srgbClr val="FFEAD3"/>
            </a:solidFill>
            <a:ln w="632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B30B81CB-96C1-45F9-9733-1A7410B3E505}"/>
                </a:ext>
              </a:extLst>
            </p:cNvPr>
            <p:cNvSpPr/>
            <p:nvPr/>
          </p:nvSpPr>
          <p:spPr>
            <a:xfrm>
              <a:off x="11911256" y="5447338"/>
              <a:ext cx="1213382" cy="71449"/>
            </a:xfrm>
            <a:custGeom>
              <a:avLst/>
              <a:gdLst>
                <a:gd name="connsiteX0" fmla="*/ 0 w 1213382"/>
                <a:gd name="connsiteY0" fmla="*/ 0 h 71449"/>
                <a:gd name="connsiteX1" fmla="*/ 1213382 w 1213382"/>
                <a:gd name="connsiteY1" fmla="*/ 0 h 71449"/>
                <a:gd name="connsiteX2" fmla="*/ 1213382 w 1213382"/>
                <a:gd name="connsiteY2" fmla="*/ 71450 h 71449"/>
                <a:gd name="connsiteX3" fmla="*/ 0 w 1213382"/>
                <a:gd name="connsiteY3" fmla="*/ 71450 h 714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13382" h="71449">
                  <a:moveTo>
                    <a:pt x="0" y="0"/>
                  </a:moveTo>
                  <a:lnTo>
                    <a:pt x="1213382" y="0"/>
                  </a:lnTo>
                  <a:lnTo>
                    <a:pt x="1213382" y="71450"/>
                  </a:lnTo>
                  <a:lnTo>
                    <a:pt x="0" y="71450"/>
                  </a:lnTo>
                  <a:close/>
                </a:path>
              </a:pathLst>
            </a:custGeom>
            <a:solidFill>
              <a:srgbClr val="92B4CD">
                <a:alpha val="30000"/>
              </a:srgbClr>
            </a:solidFill>
            <a:ln w="632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47" name="Graphic 6">
              <a:extLst>
                <a:ext uri="{FF2B5EF4-FFF2-40B4-BE49-F238E27FC236}">
                  <a16:creationId xmlns:a16="http://schemas.microsoft.com/office/drawing/2014/main" id="{A2FD17F4-7500-4C61-8CC9-5AAAA23EA2C6}"/>
                </a:ext>
              </a:extLst>
            </p:cNvPr>
            <p:cNvGrpSpPr/>
            <p:nvPr/>
          </p:nvGrpSpPr>
          <p:grpSpPr>
            <a:xfrm>
              <a:off x="12101578" y="1449941"/>
              <a:ext cx="833370" cy="1966451"/>
              <a:chOff x="12101578" y="1449941"/>
              <a:chExt cx="833370" cy="1966451"/>
            </a:xfrm>
            <a:solidFill>
              <a:srgbClr val="F5FFFF"/>
            </a:solidFill>
          </p:grpSpPr>
          <p:sp>
            <p:nvSpPr>
              <p:cNvPr id="48" name="Freeform: Shape 47">
                <a:extLst>
                  <a:ext uri="{FF2B5EF4-FFF2-40B4-BE49-F238E27FC236}">
                    <a16:creationId xmlns:a16="http://schemas.microsoft.com/office/drawing/2014/main" id="{9C5A3F2C-29D1-4F92-8717-D06FFB5D715B}"/>
                  </a:ext>
                </a:extLst>
              </p:cNvPr>
              <p:cNvSpPr/>
              <p:nvPr/>
            </p:nvSpPr>
            <p:spPr>
              <a:xfrm>
                <a:off x="12101578" y="1449941"/>
                <a:ext cx="487502" cy="506471"/>
              </a:xfrm>
              <a:custGeom>
                <a:avLst/>
                <a:gdLst>
                  <a:gd name="connsiteX0" fmla="*/ 225731 w 487502"/>
                  <a:gd name="connsiteY0" fmla="*/ 0 h 506471"/>
                  <a:gd name="connsiteX1" fmla="*/ 0 w 487502"/>
                  <a:gd name="connsiteY1" fmla="*/ 234583 h 506471"/>
                  <a:gd name="connsiteX2" fmla="*/ 0 w 487502"/>
                  <a:gd name="connsiteY2" fmla="*/ 506472 h 506471"/>
                  <a:gd name="connsiteX3" fmla="*/ 487503 w 487502"/>
                  <a:gd name="connsiteY3" fmla="*/ 0 h 506471"/>
                  <a:gd name="connsiteX4" fmla="*/ 225731 w 487502"/>
                  <a:gd name="connsiteY4" fmla="*/ 0 h 5064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87502" h="506471">
                    <a:moveTo>
                      <a:pt x="225731" y="0"/>
                    </a:moveTo>
                    <a:cubicBezTo>
                      <a:pt x="101168" y="0"/>
                      <a:pt x="0" y="104962"/>
                      <a:pt x="0" y="234583"/>
                    </a:cubicBezTo>
                    <a:lnTo>
                      <a:pt x="0" y="506472"/>
                    </a:lnTo>
                    <a:lnTo>
                      <a:pt x="487503" y="0"/>
                    </a:lnTo>
                    <a:lnTo>
                      <a:pt x="225731" y="0"/>
                    </a:lnTo>
                    <a:close/>
                  </a:path>
                </a:pathLst>
              </a:custGeom>
              <a:solidFill>
                <a:srgbClr val="F5FFFF">
                  <a:alpha val="20000"/>
                </a:srgbClr>
              </a:solidFill>
              <a:ln w="632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9" name="Freeform: Shape 48">
                <a:extLst>
                  <a:ext uri="{FF2B5EF4-FFF2-40B4-BE49-F238E27FC236}">
                    <a16:creationId xmlns:a16="http://schemas.microsoft.com/office/drawing/2014/main" id="{0AD4F548-90F9-4675-B633-5AA3BFFC5E08}"/>
                  </a:ext>
                </a:extLst>
              </p:cNvPr>
              <p:cNvSpPr/>
              <p:nvPr/>
            </p:nvSpPr>
            <p:spPr>
              <a:xfrm>
                <a:off x="12102210" y="1501789"/>
                <a:ext cx="832738" cy="1914603"/>
              </a:xfrm>
              <a:custGeom>
                <a:avLst/>
                <a:gdLst>
                  <a:gd name="connsiteX0" fmla="*/ 832738 w 832738"/>
                  <a:gd name="connsiteY0" fmla="*/ 182735 h 1914603"/>
                  <a:gd name="connsiteX1" fmla="*/ 748643 w 832738"/>
                  <a:gd name="connsiteY1" fmla="*/ 0 h 1914603"/>
                  <a:gd name="connsiteX2" fmla="*/ 0 w 832738"/>
                  <a:gd name="connsiteY2" fmla="*/ 781522 h 1914603"/>
                  <a:gd name="connsiteX3" fmla="*/ 0 w 832738"/>
                  <a:gd name="connsiteY3" fmla="*/ 1682549 h 1914603"/>
                  <a:gd name="connsiteX4" fmla="*/ 190954 w 832738"/>
                  <a:gd name="connsiteY4" fmla="*/ 1914603 h 1914603"/>
                  <a:gd name="connsiteX5" fmla="*/ 832738 w 832738"/>
                  <a:gd name="connsiteY5" fmla="*/ 1244998 h 1914603"/>
                  <a:gd name="connsiteX6" fmla="*/ 832738 w 832738"/>
                  <a:gd name="connsiteY6" fmla="*/ 182735 h 19146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32738" h="1914603">
                    <a:moveTo>
                      <a:pt x="832738" y="182735"/>
                    </a:moveTo>
                    <a:cubicBezTo>
                      <a:pt x="832738" y="108756"/>
                      <a:pt x="799859" y="42996"/>
                      <a:pt x="748643" y="0"/>
                    </a:cubicBezTo>
                    <a:lnTo>
                      <a:pt x="0" y="781522"/>
                    </a:lnTo>
                    <a:lnTo>
                      <a:pt x="0" y="1682549"/>
                    </a:lnTo>
                    <a:cubicBezTo>
                      <a:pt x="0" y="1800157"/>
                      <a:pt x="82831" y="1896899"/>
                      <a:pt x="190954" y="1914603"/>
                    </a:cubicBezTo>
                    <a:lnTo>
                      <a:pt x="832738" y="1244998"/>
                    </a:lnTo>
                    <a:lnTo>
                      <a:pt x="832738" y="182735"/>
                    </a:lnTo>
                    <a:close/>
                  </a:path>
                </a:pathLst>
              </a:custGeom>
              <a:solidFill>
                <a:srgbClr val="F5FFFF">
                  <a:alpha val="20000"/>
                </a:srgbClr>
              </a:solidFill>
              <a:ln w="632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742203E5-48ED-4A94-A19F-78B53A2BAF96}"/>
                </a:ext>
              </a:extLst>
            </p:cNvPr>
            <p:cNvSpPr/>
            <p:nvPr/>
          </p:nvSpPr>
          <p:spPr>
            <a:xfrm>
              <a:off x="10847728" y="1406944"/>
              <a:ext cx="929480" cy="2059399"/>
            </a:xfrm>
            <a:custGeom>
              <a:avLst/>
              <a:gdLst>
                <a:gd name="connsiteX0" fmla="*/ 61334 w 929480"/>
                <a:gd name="connsiteY0" fmla="*/ 2059400 h 2059399"/>
                <a:gd name="connsiteX1" fmla="*/ 868147 w 929480"/>
                <a:gd name="connsiteY1" fmla="*/ 2059400 h 2059399"/>
                <a:gd name="connsiteX2" fmla="*/ 929480 w 929480"/>
                <a:gd name="connsiteY2" fmla="*/ 1998067 h 2059399"/>
                <a:gd name="connsiteX3" fmla="*/ 929480 w 929480"/>
                <a:gd name="connsiteY3" fmla="*/ 61333 h 2059399"/>
                <a:gd name="connsiteX4" fmla="*/ 868147 w 929480"/>
                <a:gd name="connsiteY4" fmla="*/ 0 h 2059399"/>
                <a:gd name="connsiteX5" fmla="*/ 61334 w 929480"/>
                <a:gd name="connsiteY5" fmla="*/ 0 h 2059399"/>
                <a:gd name="connsiteX6" fmla="*/ 0 w 929480"/>
                <a:gd name="connsiteY6" fmla="*/ 61333 h 2059399"/>
                <a:gd name="connsiteX7" fmla="*/ 0 w 929480"/>
                <a:gd name="connsiteY7" fmla="*/ 1998699 h 2059399"/>
                <a:gd name="connsiteX8" fmla="*/ 61334 w 929480"/>
                <a:gd name="connsiteY8" fmla="*/ 2059400 h 20593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29480" h="2059399">
                  <a:moveTo>
                    <a:pt x="61334" y="2059400"/>
                  </a:moveTo>
                  <a:lnTo>
                    <a:pt x="868147" y="2059400"/>
                  </a:lnTo>
                  <a:cubicBezTo>
                    <a:pt x="901659" y="2059400"/>
                    <a:pt x="929480" y="2032211"/>
                    <a:pt x="929480" y="1998067"/>
                  </a:cubicBezTo>
                  <a:lnTo>
                    <a:pt x="929480" y="61333"/>
                  </a:lnTo>
                  <a:cubicBezTo>
                    <a:pt x="929480" y="27821"/>
                    <a:pt x="902292" y="0"/>
                    <a:pt x="868147" y="0"/>
                  </a:cubicBezTo>
                  <a:lnTo>
                    <a:pt x="61334" y="0"/>
                  </a:lnTo>
                  <a:cubicBezTo>
                    <a:pt x="27821" y="0"/>
                    <a:pt x="0" y="27189"/>
                    <a:pt x="0" y="61333"/>
                  </a:cubicBezTo>
                  <a:lnTo>
                    <a:pt x="0" y="1998699"/>
                  </a:lnTo>
                  <a:cubicBezTo>
                    <a:pt x="0" y="2032211"/>
                    <a:pt x="27189" y="2059400"/>
                    <a:pt x="61334" y="2059400"/>
                  </a:cubicBezTo>
                  <a:close/>
                </a:path>
              </a:pathLst>
            </a:custGeom>
            <a:solidFill>
              <a:srgbClr val="2B3247"/>
            </a:solidFill>
            <a:ln w="632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75DE51E6-E87B-4B4B-91F6-BD81023C1AE3}"/>
                </a:ext>
              </a:extLst>
            </p:cNvPr>
            <p:cNvSpPr/>
            <p:nvPr/>
          </p:nvSpPr>
          <p:spPr>
            <a:xfrm>
              <a:off x="10830656" y="3876706"/>
              <a:ext cx="964256" cy="1365766"/>
            </a:xfrm>
            <a:custGeom>
              <a:avLst/>
              <a:gdLst>
                <a:gd name="connsiteX0" fmla="*/ 0 w 964256"/>
                <a:gd name="connsiteY0" fmla="*/ 1085658 h 1365766"/>
                <a:gd name="connsiteX1" fmla="*/ 0 w 964256"/>
                <a:gd name="connsiteY1" fmla="*/ 280109 h 1365766"/>
                <a:gd name="connsiteX2" fmla="*/ 269359 w 964256"/>
                <a:gd name="connsiteY2" fmla="*/ 0 h 1365766"/>
                <a:gd name="connsiteX3" fmla="*/ 694897 w 964256"/>
                <a:gd name="connsiteY3" fmla="*/ 0 h 1365766"/>
                <a:gd name="connsiteX4" fmla="*/ 964257 w 964256"/>
                <a:gd name="connsiteY4" fmla="*/ 280109 h 1365766"/>
                <a:gd name="connsiteX5" fmla="*/ 964257 w 964256"/>
                <a:gd name="connsiteY5" fmla="*/ 1085658 h 1365766"/>
                <a:gd name="connsiteX6" fmla="*/ 694897 w 964256"/>
                <a:gd name="connsiteY6" fmla="*/ 1365767 h 1365766"/>
                <a:gd name="connsiteX7" fmla="*/ 269359 w 964256"/>
                <a:gd name="connsiteY7" fmla="*/ 1365767 h 1365766"/>
                <a:gd name="connsiteX8" fmla="*/ 0 w 964256"/>
                <a:gd name="connsiteY8" fmla="*/ 1085658 h 1365766"/>
                <a:gd name="connsiteX9" fmla="*/ 269359 w 964256"/>
                <a:gd name="connsiteY9" fmla="*/ 36673 h 1365766"/>
                <a:gd name="connsiteX10" fmla="*/ 34776 w 964256"/>
                <a:gd name="connsiteY10" fmla="*/ 280741 h 1365766"/>
                <a:gd name="connsiteX11" fmla="*/ 34776 w 964256"/>
                <a:gd name="connsiteY11" fmla="*/ 1086291 h 1365766"/>
                <a:gd name="connsiteX12" fmla="*/ 269359 w 964256"/>
                <a:gd name="connsiteY12" fmla="*/ 1330358 h 1365766"/>
                <a:gd name="connsiteX13" fmla="*/ 694897 w 964256"/>
                <a:gd name="connsiteY13" fmla="*/ 1330358 h 1365766"/>
                <a:gd name="connsiteX14" fmla="*/ 929480 w 964256"/>
                <a:gd name="connsiteY14" fmla="*/ 1086291 h 1365766"/>
                <a:gd name="connsiteX15" fmla="*/ 929480 w 964256"/>
                <a:gd name="connsiteY15" fmla="*/ 280109 h 1365766"/>
                <a:gd name="connsiteX16" fmla="*/ 694897 w 964256"/>
                <a:gd name="connsiteY16" fmla="*/ 36041 h 1365766"/>
                <a:gd name="connsiteX17" fmla="*/ 269359 w 964256"/>
                <a:gd name="connsiteY17" fmla="*/ 36041 h 13657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964256" h="1365766">
                  <a:moveTo>
                    <a:pt x="0" y="1085658"/>
                  </a:moveTo>
                  <a:lnTo>
                    <a:pt x="0" y="280109"/>
                  </a:lnTo>
                  <a:cubicBezTo>
                    <a:pt x="0" y="125828"/>
                    <a:pt x="120769" y="0"/>
                    <a:pt x="269359" y="0"/>
                  </a:cubicBezTo>
                  <a:lnTo>
                    <a:pt x="694897" y="0"/>
                  </a:lnTo>
                  <a:cubicBezTo>
                    <a:pt x="843488" y="0"/>
                    <a:pt x="964257" y="125828"/>
                    <a:pt x="964257" y="280109"/>
                  </a:cubicBezTo>
                  <a:lnTo>
                    <a:pt x="964257" y="1085658"/>
                  </a:lnTo>
                  <a:cubicBezTo>
                    <a:pt x="964257" y="1239939"/>
                    <a:pt x="843488" y="1365767"/>
                    <a:pt x="694897" y="1365767"/>
                  </a:cubicBezTo>
                  <a:lnTo>
                    <a:pt x="269359" y="1365767"/>
                  </a:lnTo>
                  <a:cubicBezTo>
                    <a:pt x="120769" y="1365767"/>
                    <a:pt x="0" y="1239939"/>
                    <a:pt x="0" y="1085658"/>
                  </a:cubicBezTo>
                  <a:close/>
                  <a:moveTo>
                    <a:pt x="269359" y="36673"/>
                  </a:moveTo>
                  <a:cubicBezTo>
                    <a:pt x="139738" y="36673"/>
                    <a:pt x="34776" y="146061"/>
                    <a:pt x="34776" y="280741"/>
                  </a:cubicBezTo>
                  <a:lnTo>
                    <a:pt x="34776" y="1086291"/>
                  </a:lnTo>
                  <a:cubicBezTo>
                    <a:pt x="34776" y="1220970"/>
                    <a:pt x="139738" y="1330358"/>
                    <a:pt x="269359" y="1330358"/>
                  </a:cubicBezTo>
                  <a:lnTo>
                    <a:pt x="694897" y="1330358"/>
                  </a:lnTo>
                  <a:cubicBezTo>
                    <a:pt x="824519" y="1330358"/>
                    <a:pt x="929480" y="1220970"/>
                    <a:pt x="929480" y="1086291"/>
                  </a:cubicBezTo>
                  <a:lnTo>
                    <a:pt x="929480" y="280109"/>
                  </a:lnTo>
                  <a:cubicBezTo>
                    <a:pt x="929480" y="145429"/>
                    <a:pt x="824519" y="36041"/>
                    <a:pt x="694897" y="36041"/>
                  </a:cubicBezTo>
                  <a:lnTo>
                    <a:pt x="269359" y="36041"/>
                  </a:lnTo>
                  <a:close/>
                </a:path>
              </a:pathLst>
            </a:custGeom>
            <a:solidFill>
              <a:schemeClr val="bg2"/>
            </a:solidFill>
            <a:ln w="632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C4409782-4E8F-451C-8D52-F3A5DC11FB86}"/>
                </a:ext>
              </a:extLst>
            </p:cNvPr>
            <p:cNvSpPr/>
            <p:nvPr/>
          </p:nvSpPr>
          <p:spPr>
            <a:xfrm>
              <a:off x="10895783" y="1449941"/>
              <a:ext cx="833370" cy="1968980"/>
            </a:xfrm>
            <a:custGeom>
              <a:avLst/>
              <a:gdLst>
                <a:gd name="connsiteX0" fmla="*/ 55011 w 833370"/>
                <a:gd name="connsiteY0" fmla="*/ 1968981 h 1968980"/>
                <a:gd name="connsiteX1" fmla="*/ 778361 w 833370"/>
                <a:gd name="connsiteY1" fmla="*/ 1968981 h 1968980"/>
                <a:gd name="connsiteX2" fmla="*/ 833371 w 833370"/>
                <a:gd name="connsiteY2" fmla="*/ 1913971 h 1968980"/>
                <a:gd name="connsiteX3" fmla="*/ 833371 w 833370"/>
                <a:gd name="connsiteY3" fmla="*/ 55010 h 1968980"/>
                <a:gd name="connsiteX4" fmla="*/ 778361 w 833370"/>
                <a:gd name="connsiteY4" fmla="*/ 0 h 1968980"/>
                <a:gd name="connsiteX5" fmla="*/ 55011 w 833370"/>
                <a:gd name="connsiteY5" fmla="*/ 0 h 1968980"/>
                <a:gd name="connsiteX6" fmla="*/ 0 w 833370"/>
                <a:gd name="connsiteY6" fmla="*/ 55010 h 1968980"/>
                <a:gd name="connsiteX7" fmla="*/ 0 w 833370"/>
                <a:gd name="connsiteY7" fmla="*/ 1914603 h 1968980"/>
                <a:gd name="connsiteX8" fmla="*/ 55011 w 833370"/>
                <a:gd name="connsiteY8" fmla="*/ 1968981 h 19689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33370" h="1968980">
                  <a:moveTo>
                    <a:pt x="55011" y="1968981"/>
                  </a:moveTo>
                  <a:lnTo>
                    <a:pt x="778361" y="1968981"/>
                  </a:lnTo>
                  <a:cubicBezTo>
                    <a:pt x="808711" y="1968981"/>
                    <a:pt x="833371" y="1944321"/>
                    <a:pt x="833371" y="1913971"/>
                  </a:cubicBezTo>
                  <a:lnTo>
                    <a:pt x="833371" y="55010"/>
                  </a:lnTo>
                  <a:cubicBezTo>
                    <a:pt x="833371" y="24660"/>
                    <a:pt x="808711" y="0"/>
                    <a:pt x="778361" y="0"/>
                  </a:cubicBezTo>
                  <a:lnTo>
                    <a:pt x="55011" y="0"/>
                  </a:lnTo>
                  <a:cubicBezTo>
                    <a:pt x="24660" y="0"/>
                    <a:pt x="0" y="24660"/>
                    <a:pt x="0" y="55010"/>
                  </a:cubicBezTo>
                  <a:lnTo>
                    <a:pt x="0" y="1914603"/>
                  </a:lnTo>
                  <a:cubicBezTo>
                    <a:pt x="0" y="1944321"/>
                    <a:pt x="24660" y="1968981"/>
                    <a:pt x="55011" y="1968981"/>
                  </a:cubicBezTo>
                  <a:close/>
                </a:path>
              </a:pathLst>
            </a:custGeom>
            <a:solidFill>
              <a:srgbClr val="476093">
                <a:alpha val="25000"/>
              </a:srgbClr>
            </a:solidFill>
            <a:ln w="632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463D9C81-5EBE-460B-B509-7E409CECE9B1}"/>
                </a:ext>
              </a:extLst>
            </p:cNvPr>
            <p:cNvSpPr/>
            <p:nvPr/>
          </p:nvSpPr>
          <p:spPr>
            <a:xfrm rot="-10800000">
              <a:off x="10706220" y="5337950"/>
              <a:ext cx="1213382" cy="108755"/>
            </a:xfrm>
            <a:custGeom>
              <a:avLst/>
              <a:gdLst>
                <a:gd name="connsiteX0" fmla="*/ 0 w 1213382"/>
                <a:gd name="connsiteY0" fmla="*/ 0 h 108755"/>
                <a:gd name="connsiteX1" fmla="*/ 1213383 w 1213382"/>
                <a:gd name="connsiteY1" fmla="*/ 0 h 108755"/>
                <a:gd name="connsiteX2" fmla="*/ 1213383 w 1213382"/>
                <a:gd name="connsiteY2" fmla="*/ 108756 h 108755"/>
                <a:gd name="connsiteX3" fmla="*/ 0 w 1213382"/>
                <a:gd name="connsiteY3" fmla="*/ 108756 h 1087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13382" h="108755">
                  <a:moveTo>
                    <a:pt x="0" y="0"/>
                  </a:moveTo>
                  <a:lnTo>
                    <a:pt x="1213383" y="0"/>
                  </a:lnTo>
                  <a:lnTo>
                    <a:pt x="1213383" y="108756"/>
                  </a:lnTo>
                  <a:lnTo>
                    <a:pt x="0" y="108756"/>
                  </a:lnTo>
                  <a:close/>
                </a:path>
              </a:pathLst>
            </a:custGeom>
            <a:solidFill>
              <a:srgbClr val="FFEAD3"/>
            </a:solidFill>
            <a:ln w="632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78879215-6E07-4A50-8728-F4A90D52F821}"/>
                </a:ext>
              </a:extLst>
            </p:cNvPr>
            <p:cNvSpPr/>
            <p:nvPr/>
          </p:nvSpPr>
          <p:spPr>
            <a:xfrm rot="-10800000">
              <a:off x="10706220" y="5447149"/>
              <a:ext cx="1213382" cy="71449"/>
            </a:xfrm>
            <a:custGeom>
              <a:avLst/>
              <a:gdLst>
                <a:gd name="connsiteX0" fmla="*/ 0 w 1213382"/>
                <a:gd name="connsiteY0" fmla="*/ 0 h 71449"/>
                <a:gd name="connsiteX1" fmla="*/ 1213383 w 1213382"/>
                <a:gd name="connsiteY1" fmla="*/ 0 h 71449"/>
                <a:gd name="connsiteX2" fmla="*/ 1213383 w 1213382"/>
                <a:gd name="connsiteY2" fmla="*/ 71450 h 71449"/>
                <a:gd name="connsiteX3" fmla="*/ 0 w 1213382"/>
                <a:gd name="connsiteY3" fmla="*/ 71450 h 714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13382" h="71449">
                  <a:moveTo>
                    <a:pt x="0" y="0"/>
                  </a:moveTo>
                  <a:lnTo>
                    <a:pt x="1213383" y="0"/>
                  </a:lnTo>
                  <a:lnTo>
                    <a:pt x="1213383" y="71450"/>
                  </a:lnTo>
                  <a:lnTo>
                    <a:pt x="0" y="71450"/>
                  </a:lnTo>
                  <a:close/>
                </a:path>
              </a:pathLst>
            </a:custGeom>
            <a:solidFill>
              <a:srgbClr val="92B4CD">
                <a:alpha val="30000"/>
              </a:srgbClr>
            </a:solidFill>
            <a:ln w="632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56" name="Graphic 6">
              <a:extLst>
                <a:ext uri="{FF2B5EF4-FFF2-40B4-BE49-F238E27FC236}">
                  <a16:creationId xmlns:a16="http://schemas.microsoft.com/office/drawing/2014/main" id="{A2FD17F4-7500-4C61-8CC9-5AAAA23EA2C6}"/>
                </a:ext>
              </a:extLst>
            </p:cNvPr>
            <p:cNvGrpSpPr/>
            <p:nvPr/>
          </p:nvGrpSpPr>
          <p:grpSpPr>
            <a:xfrm>
              <a:off x="10895783" y="1449941"/>
              <a:ext cx="833371" cy="1966451"/>
              <a:chOff x="10895783" y="1449941"/>
              <a:chExt cx="833371" cy="1966451"/>
            </a:xfrm>
            <a:solidFill>
              <a:srgbClr val="F5FFFF"/>
            </a:solidFill>
          </p:grpSpPr>
          <p:sp>
            <p:nvSpPr>
              <p:cNvPr id="57" name="Freeform: Shape 56">
                <a:extLst>
                  <a:ext uri="{FF2B5EF4-FFF2-40B4-BE49-F238E27FC236}">
                    <a16:creationId xmlns:a16="http://schemas.microsoft.com/office/drawing/2014/main" id="{25523B4D-1714-4146-9E12-D6E3CEB58F48}"/>
                  </a:ext>
                </a:extLst>
              </p:cNvPr>
              <p:cNvSpPr/>
              <p:nvPr/>
            </p:nvSpPr>
            <p:spPr>
              <a:xfrm>
                <a:off x="10895783" y="1449941"/>
                <a:ext cx="487503" cy="506471"/>
              </a:xfrm>
              <a:custGeom>
                <a:avLst/>
                <a:gdLst>
                  <a:gd name="connsiteX0" fmla="*/ 225731 w 487503"/>
                  <a:gd name="connsiteY0" fmla="*/ 0 h 506471"/>
                  <a:gd name="connsiteX1" fmla="*/ 0 w 487503"/>
                  <a:gd name="connsiteY1" fmla="*/ 234583 h 506471"/>
                  <a:gd name="connsiteX2" fmla="*/ 0 w 487503"/>
                  <a:gd name="connsiteY2" fmla="*/ 506472 h 506471"/>
                  <a:gd name="connsiteX3" fmla="*/ 487503 w 487503"/>
                  <a:gd name="connsiteY3" fmla="*/ 0 h 506471"/>
                  <a:gd name="connsiteX4" fmla="*/ 225731 w 487503"/>
                  <a:gd name="connsiteY4" fmla="*/ 0 h 5064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87503" h="506471">
                    <a:moveTo>
                      <a:pt x="225731" y="0"/>
                    </a:moveTo>
                    <a:cubicBezTo>
                      <a:pt x="101168" y="0"/>
                      <a:pt x="0" y="104962"/>
                      <a:pt x="0" y="234583"/>
                    </a:cubicBezTo>
                    <a:lnTo>
                      <a:pt x="0" y="506472"/>
                    </a:lnTo>
                    <a:lnTo>
                      <a:pt x="487503" y="0"/>
                    </a:lnTo>
                    <a:lnTo>
                      <a:pt x="225731" y="0"/>
                    </a:lnTo>
                    <a:close/>
                  </a:path>
                </a:pathLst>
              </a:custGeom>
              <a:solidFill>
                <a:srgbClr val="F5FFFF">
                  <a:alpha val="20000"/>
                </a:srgbClr>
              </a:solidFill>
              <a:ln w="632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8" name="Freeform: Shape 57">
                <a:extLst>
                  <a:ext uri="{FF2B5EF4-FFF2-40B4-BE49-F238E27FC236}">
                    <a16:creationId xmlns:a16="http://schemas.microsoft.com/office/drawing/2014/main" id="{41B2B76E-6182-474D-88A5-8BDBFFB9821A}"/>
                  </a:ext>
                </a:extLst>
              </p:cNvPr>
              <p:cNvSpPr/>
              <p:nvPr/>
            </p:nvSpPr>
            <p:spPr>
              <a:xfrm>
                <a:off x="10896416" y="1501789"/>
                <a:ext cx="832738" cy="1914603"/>
              </a:xfrm>
              <a:custGeom>
                <a:avLst/>
                <a:gdLst>
                  <a:gd name="connsiteX0" fmla="*/ 832738 w 832738"/>
                  <a:gd name="connsiteY0" fmla="*/ 182735 h 1914603"/>
                  <a:gd name="connsiteX1" fmla="*/ 748642 w 832738"/>
                  <a:gd name="connsiteY1" fmla="*/ 0 h 1914603"/>
                  <a:gd name="connsiteX2" fmla="*/ 0 w 832738"/>
                  <a:gd name="connsiteY2" fmla="*/ 781522 h 1914603"/>
                  <a:gd name="connsiteX3" fmla="*/ 0 w 832738"/>
                  <a:gd name="connsiteY3" fmla="*/ 1682549 h 1914603"/>
                  <a:gd name="connsiteX4" fmla="*/ 190954 w 832738"/>
                  <a:gd name="connsiteY4" fmla="*/ 1914603 h 1914603"/>
                  <a:gd name="connsiteX5" fmla="*/ 832738 w 832738"/>
                  <a:gd name="connsiteY5" fmla="*/ 1244998 h 1914603"/>
                  <a:gd name="connsiteX6" fmla="*/ 832738 w 832738"/>
                  <a:gd name="connsiteY6" fmla="*/ 182735 h 19146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32738" h="1914603">
                    <a:moveTo>
                      <a:pt x="832738" y="182735"/>
                    </a:moveTo>
                    <a:cubicBezTo>
                      <a:pt x="832738" y="108756"/>
                      <a:pt x="799859" y="42996"/>
                      <a:pt x="748642" y="0"/>
                    </a:cubicBezTo>
                    <a:lnTo>
                      <a:pt x="0" y="781522"/>
                    </a:lnTo>
                    <a:lnTo>
                      <a:pt x="0" y="1682549"/>
                    </a:lnTo>
                    <a:cubicBezTo>
                      <a:pt x="0" y="1800157"/>
                      <a:pt x="82831" y="1896899"/>
                      <a:pt x="190954" y="1914603"/>
                    </a:cubicBezTo>
                    <a:lnTo>
                      <a:pt x="832738" y="1244998"/>
                    </a:lnTo>
                    <a:lnTo>
                      <a:pt x="832738" y="182735"/>
                    </a:lnTo>
                    <a:close/>
                  </a:path>
                </a:pathLst>
              </a:custGeom>
              <a:solidFill>
                <a:srgbClr val="F5FFFF">
                  <a:alpha val="20000"/>
                </a:srgbClr>
              </a:solidFill>
              <a:ln w="632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6067A108-80B6-4433-BE66-E18BBA739A4F}"/>
                </a:ext>
              </a:extLst>
            </p:cNvPr>
            <p:cNvSpPr/>
            <p:nvPr/>
          </p:nvSpPr>
          <p:spPr>
            <a:xfrm>
              <a:off x="11877112" y="1226739"/>
              <a:ext cx="75875" cy="4566467"/>
            </a:xfrm>
            <a:custGeom>
              <a:avLst/>
              <a:gdLst>
                <a:gd name="connsiteX0" fmla="*/ 0 w 75875"/>
                <a:gd name="connsiteY0" fmla="*/ 0 h 4566467"/>
                <a:gd name="connsiteX1" fmla="*/ 75876 w 75875"/>
                <a:gd name="connsiteY1" fmla="*/ 0 h 4566467"/>
                <a:gd name="connsiteX2" fmla="*/ 75876 w 75875"/>
                <a:gd name="connsiteY2" fmla="*/ 4566467 h 4566467"/>
                <a:gd name="connsiteX3" fmla="*/ 0 w 75875"/>
                <a:gd name="connsiteY3" fmla="*/ 4566467 h 45664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5875" h="4566467">
                  <a:moveTo>
                    <a:pt x="0" y="0"/>
                  </a:moveTo>
                  <a:lnTo>
                    <a:pt x="75876" y="0"/>
                  </a:lnTo>
                  <a:lnTo>
                    <a:pt x="75876" y="4566467"/>
                  </a:lnTo>
                  <a:lnTo>
                    <a:pt x="0" y="4566467"/>
                  </a:lnTo>
                  <a:close/>
                </a:path>
              </a:pathLst>
            </a:custGeom>
            <a:solidFill>
              <a:srgbClr val="2B3247"/>
            </a:solidFill>
            <a:ln w="632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19131805-A350-475E-832D-5EAE5E937759}"/>
                </a:ext>
              </a:extLst>
            </p:cNvPr>
            <p:cNvSpPr/>
            <p:nvPr/>
          </p:nvSpPr>
          <p:spPr>
            <a:xfrm>
              <a:off x="10704197" y="1234327"/>
              <a:ext cx="2421707" cy="648107"/>
            </a:xfrm>
            <a:custGeom>
              <a:avLst/>
              <a:gdLst>
                <a:gd name="connsiteX0" fmla="*/ 2044857 w 2421707"/>
                <a:gd name="connsiteY0" fmla="*/ 0 h 648107"/>
                <a:gd name="connsiteX1" fmla="*/ 1214647 w 2421707"/>
                <a:gd name="connsiteY1" fmla="*/ 0 h 648107"/>
                <a:gd name="connsiteX2" fmla="*/ 1207060 w 2421707"/>
                <a:gd name="connsiteY2" fmla="*/ 0 h 648107"/>
                <a:gd name="connsiteX3" fmla="*/ 376850 w 2421707"/>
                <a:gd name="connsiteY3" fmla="*/ 0 h 648107"/>
                <a:gd name="connsiteX4" fmla="*/ 0 w 2421707"/>
                <a:gd name="connsiteY4" fmla="*/ 389496 h 648107"/>
                <a:gd name="connsiteX5" fmla="*/ 0 w 2421707"/>
                <a:gd name="connsiteY5" fmla="*/ 648107 h 648107"/>
                <a:gd name="connsiteX6" fmla="*/ 376850 w 2421707"/>
                <a:gd name="connsiteY6" fmla="*/ 258610 h 648107"/>
                <a:gd name="connsiteX7" fmla="*/ 1207060 w 2421707"/>
                <a:gd name="connsiteY7" fmla="*/ 258610 h 648107"/>
                <a:gd name="connsiteX8" fmla="*/ 1214647 w 2421707"/>
                <a:gd name="connsiteY8" fmla="*/ 258610 h 648107"/>
                <a:gd name="connsiteX9" fmla="*/ 2044857 w 2421707"/>
                <a:gd name="connsiteY9" fmla="*/ 258610 h 648107"/>
                <a:gd name="connsiteX10" fmla="*/ 2421706 w 2421707"/>
                <a:gd name="connsiteY10" fmla="*/ 648107 h 648107"/>
                <a:gd name="connsiteX11" fmla="*/ 2421706 w 2421707"/>
                <a:gd name="connsiteY11" fmla="*/ 389496 h 648107"/>
                <a:gd name="connsiteX12" fmla="*/ 2044857 w 2421707"/>
                <a:gd name="connsiteY12" fmla="*/ 0 h 6481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421707" h="648107">
                  <a:moveTo>
                    <a:pt x="2044857" y="0"/>
                  </a:moveTo>
                  <a:lnTo>
                    <a:pt x="1214647" y="0"/>
                  </a:lnTo>
                  <a:lnTo>
                    <a:pt x="1207060" y="0"/>
                  </a:lnTo>
                  <a:lnTo>
                    <a:pt x="376850" y="0"/>
                  </a:lnTo>
                  <a:cubicBezTo>
                    <a:pt x="168824" y="0"/>
                    <a:pt x="0" y="174515"/>
                    <a:pt x="0" y="389496"/>
                  </a:cubicBezTo>
                  <a:lnTo>
                    <a:pt x="0" y="648107"/>
                  </a:lnTo>
                  <a:cubicBezTo>
                    <a:pt x="0" y="433125"/>
                    <a:pt x="168824" y="258610"/>
                    <a:pt x="376850" y="258610"/>
                  </a:cubicBezTo>
                  <a:lnTo>
                    <a:pt x="1207060" y="258610"/>
                  </a:lnTo>
                  <a:lnTo>
                    <a:pt x="1214647" y="258610"/>
                  </a:lnTo>
                  <a:lnTo>
                    <a:pt x="2044857" y="258610"/>
                  </a:lnTo>
                  <a:cubicBezTo>
                    <a:pt x="2252883" y="258610"/>
                    <a:pt x="2421706" y="433125"/>
                    <a:pt x="2421706" y="648107"/>
                  </a:cubicBezTo>
                  <a:lnTo>
                    <a:pt x="2421706" y="389496"/>
                  </a:lnTo>
                  <a:cubicBezTo>
                    <a:pt x="2422339" y="173882"/>
                    <a:pt x="2253515" y="0"/>
                    <a:pt x="2044857" y="0"/>
                  </a:cubicBezTo>
                  <a:close/>
                </a:path>
              </a:pathLst>
            </a:custGeom>
            <a:solidFill>
              <a:srgbClr val="4C6292">
                <a:alpha val="20000"/>
              </a:srgbClr>
            </a:solidFill>
            <a:ln w="632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D33897AB-CC00-4139-9329-0020C6A96D17}"/>
                </a:ext>
              </a:extLst>
            </p:cNvPr>
            <p:cNvSpPr/>
            <p:nvPr/>
          </p:nvSpPr>
          <p:spPr>
            <a:xfrm>
              <a:off x="10702932" y="5716698"/>
              <a:ext cx="2424235" cy="76508"/>
            </a:xfrm>
            <a:custGeom>
              <a:avLst/>
              <a:gdLst>
                <a:gd name="connsiteX0" fmla="*/ 0 w 2424235"/>
                <a:gd name="connsiteY0" fmla="*/ 0 h 76508"/>
                <a:gd name="connsiteX1" fmla="*/ 2424235 w 2424235"/>
                <a:gd name="connsiteY1" fmla="*/ 0 h 76508"/>
                <a:gd name="connsiteX2" fmla="*/ 2424235 w 2424235"/>
                <a:gd name="connsiteY2" fmla="*/ 76508 h 76508"/>
                <a:gd name="connsiteX3" fmla="*/ -1 w 2424235"/>
                <a:gd name="connsiteY3" fmla="*/ 76508 h 765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24235" h="76508">
                  <a:moveTo>
                    <a:pt x="0" y="0"/>
                  </a:moveTo>
                  <a:lnTo>
                    <a:pt x="2424235" y="0"/>
                  </a:lnTo>
                  <a:lnTo>
                    <a:pt x="2424235" y="76508"/>
                  </a:lnTo>
                  <a:lnTo>
                    <a:pt x="-1" y="76508"/>
                  </a:lnTo>
                  <a:close/>
                </a:path>
              </a:pathLst>
            </a:custGeom>
            <a:solidFill>
              <a:srgbClr val="2B3247"/>
            </a:solidFill>
            <a:ln w="632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237" name="-">
            <a:extLst>
              <a:ext uri="{FF2B5EF4-FFF2-40B4-BE49-F238E27FC236}">
                <a16:creationId xmlns:a16="http://schemas.microsoft.com/office/drawing/2014/main" id="{8B95BFF3-AFE8-4A52-991D-4D006682E6CE}"/>
              </a:ext>
            </a:extLst>
          </p:cNvPr>
          <p:cNvGrpSpPr/>
          <p:nvPr/>
        </p:nvGrpSpPr>
        <p:grpSpPr>
          <a:xfrm>
            <a:off x="3436547" y="1623823"/>
            <a:ext cx="6654319" cy="4480474"/>
            <a:chOff x="3436547" y="1623823"/>
            <a:chExt cx="6654319" cy="4480474"/>
          </a:xfrm>
        </p:grpSpPr>
        <p:grpSp>
          <p:nvGrpSpPr>
            <p:cNvPr id="62" name="Graphic 6">
              <a:extLst>
                <a:ext uri="{FF2B5EF4-FFF2-40B4-BE49-F238E27FC236}">
                  <a16:creationId xmlns:a16="http://schemas.microsoft.com/office/drawing/2014/main" id="{A2FD17F4-7500-4C61-8CC9-5AAAA23EA2C6}"/>
                </a:ext>
              </a:extLst>
            </p:cNvPr>
            <p:cNvGrpSpPr/>
            <p:nvPr/>
          </p:nvGrpSpPr>
          <p:grpSpPr>
            <a:xfrm>
              <a:off x="3436547" y="1623823"/>
              <a:ext cx="6654319" cy="4480474"/>
              <a:chOff x="3436547" y="1623823"/>
              <a:chExt cx="6654319" cy="4480474"/>
            </a:xfrm>
            <a:solidFill>
              <a:schemeClr val="accent1"/>
            </a:solidFill>
          </p:grpSpPr>
          <p:grpSp>
            <p:nvGrpSpPr>
              <p:cNvPr id="63" name="Graphic 6">
                <a:extLst>
                  <a:ext uri="{FF2B5EF4-FFF2-40B4-BE49-F238E27FC236}">
                    <a16:creationId xmlns:a16="http://schemas.microsoft.com/office/drawing/2014/main" id="{A2FD17F4-7500-4C61-8CC9-5AAAA23EA2C6}"/>
                  </a:ext>
                </a:extLst>
              </p:cNvPr>
              <p:cNvGrpSpPr/>
              <p:nvPr/>
            </p:nvGrpSpPr>
            <p:grpSpPr>
              <a:xfrm>
                <a:off x="3628134" y="3906424"/>
                <a:ext cx="6270513" cy="1215911"/>
                <a:chOff x="3628134" y="3906424"/>
                <a:chExt cx="6270513" cy="1215911"/>
              </a:xfrm>
              <a:solidFill>
                <a:schemeClr val="accent1"/>
              </a:solidFill>
            </p:grpSpPr>
            <p:sp>
              <p:nvSpPr>
                <p:cNvPr id="64" name="Freeform: Shape 63">
                  <a:extLst>
                    <a:ext uri="{FF2B5EF4-FFF2-40B4-BE49-F238E27FC236}">
                      <a16:creationId xmlns:a16="http://schemas.microsoft.com/office/drawing/2014/main" id="{0C902902-9853-4094-AEEF-16E1C4F51C8C}"/>
                    </a:ext>
                  </a:extLst>
                </p:cNvPr>
                <p:cNvSpPr/>
                <p:nvPr/>
              </p:nvSpPr>
              <p:spPr>
                <a:xfrm>
                  <a:off x="3628134" y="3906424"/>
                  <a:ext cx="6270513" cy="1215911"/>
                </a:xfrm>
                <a:custGeom>
                  <a:avLst/>
                  <a:gdLst>
                    <a:gd name="connsiteX0" fmla="*/ 6270514 w 6270513"/>
                    <a:gd name="connsiteY0" fmla="*/ 1215912 h 1215911"/>
                    <a:gd name="connsiteX1" fmla="*/ 0 w 6270513"/>
                    <a:gd name="connsiteY1" fmla="*/ 1215912 h 1215911"/>
                    <a:gd name="connsiteX2" fmla="*/ 0 w 6270513"/>
                    <a:gd name="connsiteY2" fmla="*/ 42364 h 1215911"/>
                    <a:gd name="connsiteX3" fmla="*/ 42364 w 6270513"/>
                    <a:gd name="connsiteY3" fmla="*/ 0 h 1215911"/>
                    <a:gd name="connsiteX4" fmla="*/ 6228150 w 6270513"/>
                    <a:gd name="connsiteY4" fmla="*/ 0 h 1215911"/>
                    <a:gd name="connsiteX5" fmla="*/ 6270514 w 6270513"/>
                    <a:gd name="connsiteY5" fmla="*/ 42364 h 1215911"/>
                    <a:gd name="connsiteX6" fmla="*/ 6270514 w 6270513"/>
                    <a:gd name="connsiteY6" fmla="*/ 1215912 h 12159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270513" h="1215911">
                      <a:moveTo>
                        <a:pt x="6270514" y="1215912"/>
                      </a:moveTo>
                      <a:lnTo>
                        <a:pt x="0" y="1215912"/>
                      </a:lnTo>
                      <a:lnTo>
                        <a:pt x="0" y="42364"/>
                      </a:lnTo>
                      <a:cubicBezTo>
                        <a:pt x="0" y="18969"/>
                        <a:pt x="18969" y="0"/>
                        <a:pt x="42364" y="0"/>
                      </a:cubicBezTo>
                      <a:lnTo>
                        <a:pt x="6228150" y="0"/>
                      </a:lnTo>
                      <a:cubicBezTo>
                        <a:pt x="6251545" y="0"/>
                        <a:pt x="6270514" y="18969"/>
                        <a:pt x="6270514" y="42364"/>
                      </a:cubicBezTo>
                      <a:lnTo>
                        <a:pt x="6270514" y="1215912"/>
                      </a:lnTo>
                      <a:close/>
                    </a:path>
                  </a:pathLst>
                </a:custGeom>
                <a:solidFill>
                  <a:srgbClr val="213860"/>
                </a:solidFill>
                <a:ln w="632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65" name="Freeform: Shape 64">
                  <a:extLst>
                    <a:ext uri="{FF2B5EF4-FFF2-40B4-BE49-F238E27FC236}">
                      <a16:creationId xmlns:a16="http://schemas.microsoft.com/office/drawing/2014/main" id="{22F4A59C-A5D9-43EF-9569-C0BC78A39960}"/>
                    </a:ext>
                  </a:extLst>
                </p:cNvPr>
                <p:cNvSpPr/>
                <p:nvPr/>
              </p:nvSpPr>
              <p:spPr>
                <a:xfrm>
                  <a:off x="3628134" y="4349034"/>
                  <a:ext cx="6270513" cy="773302"/>
                </a:xfrm>
                <a:custGeom>
                  <a:avLst/>
                  <a:gdLst>
                    <a:gd name="connsiteX0" fmla="*/ 6270514 w 6270513"/>
                    <a:gd name="connsiteY0" fmla="*/ 773302 h 773302"/>
                    <a:gd name="connsiteX1" fmla="*/ 0 w 6270513"/>
                    <a:gd name="connsiteY1" fmla="*/ 773302 h 773302"/>
                    <a:gd name="connsiteX2" fmla="*/ 0 w 6270513"/>
                    <a:gd name="connsiteY2" fmla="*/ 0 h 773302"/>
                    <a:gd name="connsiteX3" fmla="*/ 3146954 w 6270513"/>
                    <a:gd name="connsiteY3" fmla="*/ 515956 h 773302"/>
                    <a:gd name="connsiteX4" fmla="*/ 6270514 w 6270513"/>
                    <a:gd name="connsiteY4" fmla="*/ 0 h 773302"/>
                    <a:gd name="connsiteX5" fmla="*/ 6270514 w 6270513"/>
                    <a:gd name="connsiteY5" fmla="*/ 773302 h 7733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6270513" h="773302">
                      <a:moveTo>
                        <a:pt x="6270514" y="773302"/>
                      </a:moveTo>
                      <a:lnTo>
                        <a:pt x="0" y="773302"/>
                      </a:lnTo>
                      <a:lnTo>
                        <a:pt x="0" y="0"/>
                      </a:lnTo>
                      <a:cubicBezTo>
                        <a:pt x="0" y="0"/>
                        <a:pt x="367366" y="515956"/>
                        <a:pt x="3146954" y="515956"/>
                      </a:cubicBezTo>
                      <a:cubicBezTo>
                        <a:pt x="5926543" y="515956"/>
                        <a:pt x="6270514" y="0"/>
                        <a:pt x="6270514" y="0"/>
                      </a:cubicBezTo>
                      <a:lnTo>
                        <a:pt x="6270514" y="773302"/>
                      </a:lnTo>
                      <a:close/>
                    </a:path>
                  </a:pathLst>
                </a:custGeom>
                <a:solidFill>
                  <a:srgbClr val="213860">
                    <a:alpha val="20000"/>
                  </a:srgbClr>
                </a:solidFill>
                <a:ln w="632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grpSp>
            <p:nvGrpSpPr>
              <p:cNvPr id="66" name="Graphic 6">
                <a:extLst>
                  <a:ext uri="{FF2B5EF4-FFF2-40B4-BE49-F238E27FC236}">
                    <a16:creationId xmlns:a16="http://schemas.microsoft.com/office/drawing/2014/main" id="{A2FD17F4-7500-4C61-8CC9-5AAAA23EA2C6}"/>
                  </a:ext>
                </a:extLst>
              </p:cNvPr>
              <p:cNvGrpSpPr/>
              <p:nvPr/>
            </p:nvGrpSpPr>
            <p:grpSpPr>
              <a:xfrm>
                <a:off x="3436547" y="5117910"/>
                <a:ext cx="6654319" cy="986387"/>
                <a:chOff x="3436547" y="5117910"/>
                <a:chExt cx="6654319" cy="986387"/>
              </a:xfrm>
              <a:solidFill>
                <a:schemeClr val="accent1"/>
              </a:solidFill>
            </p:grpSpPr>
            <p:sp>
              <p:nvSpPr>
                <p:cNvPr id="67" name="Freeform: Shape 66">
                  <a:extLst>
                    <a:ext uri="{FF2B5EF4-FFF2-40B4-BE49-F238E27FC236}">
                      <a16:creationId xmlns:a16="http://schemas.microsoft.com/office/drawing/2014/main" id="{12EECD1D-9530-4B3F-92B5-4DD16130708F}"/>
                    </a:ext>
                  </a:extLst>
                </p:cNvPr>
                <p:cNvSpPr/>
                <p:nvPr/>
              </p:nvSpPr>
              <p:spPr>
                <a:xfrm>
                  <a:off x="3724243" y="5406239"/>
                  <a:ext cx="6078294" cy="698058"/>
                </a:xfrm>
                <a:custGeom>
                  <a:avLst/>
                  <a:gdLst>
                    <a:gd name="connsiteX0" fmla="*/ 0 w 6078294"/>
                    <a:gd name="connsiteY0" fmla="*/ 0 h 698058"/>
                    <a:gd name="connsiteX1" fmla="*/ 6078295 w 6078294"/>
                    <a:gd name="connsiteY1" fmla="*/ 0 h 698058"/>
                    <a:gd name="connsiteX2" fmla="*/ 6078295 w 6078294"/>
                    <a:gd name="connsiteY2" fmla="*/ 698059 h 698058"/>
                    <a:gd name="connsiteX3" fmla="*/ 0 w 6078294"/>
                    <a:gd name="connsiteY3" fmla="*/ 698059 h 6980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6078294" h="698058">
                      <a:moveTo>
                        <a:pt x="0" y="0"/>
                      </a:moveTo>
                      <a:lnTo>
                        <a:pt x="6078295" y="0"/>
                      </a:lnTo>
                      <a:lnTo>
                        <a:pt x="6078295" y="698059"/>
                      </a:lnTo>
                      <a:lnTo>
                        <a:pt x="0" y="698059"/>
                      </a:lnTo>
                      <a:close/>
                    </a:path>
                  </a:pathLst>
                </a:custGeom>
                <a:solidFill>
                  <a:srgbClr val="E2603B"/>
                </a:solidFill>
                <a:ln w="632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68" name="Freeform: Shape 67">
                  <a:extLst>
                    <a:ext uri="{FF2B5EF4-FFF2-40B4-BE49-F238E27FC236}">
                      <a16:creationId xmlns:a16="http://schemas.microsoft.com/office/drawing/2014/main" id="{5C0FAB3D-49BC-46A6-81FA-3AD621B8C11D}"/>
                    </a:ext>
                  </a:extLst>
                </p:cNvPr>
                <p:cNvSpPr/>
                <p:nvPr/>
              </p:nvSpPr>
              <p:spPr>
                <a:xfrm>
                  <a:off x="3616120" y="5401180"/>
                  <a:ext cx="6295173" cy="44893"/>
                </a:xfrm>
                <a:custGeom>
                  <a:avLst/>
                  <a:gdLst>
                    <a:gd name="connsiteX0" fmla="*/ 0 w 6295173"/>
                    <a:gd name="connsiteY0" fmla="*/ 0 h 44893"/>
                    <a:gd name="connsiteX1" fmla="*/ 6295173 w 6295173"/>
                    <a:gd name="connsiteY1" fmla="*/ 0 h 44893"/>
                    <a:gd name="connsiteX2" fmla="*/ 6295173 w 6295173"/>
                    <a:gd name="connsiteY2" fmla="*/ 44893 h 44893"/>
                    <a:gd name="connsiteX3" fmla="*/ 0 w 6295173"/>
                    <a:gd name="connsiteY3" fmla="*/ 44893 h 448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6295173" h="44893">
                      <a:moveTo>
                        <a:pt x="0" y="0"/>
                      </a:moveTo>
                      <a:lnTo>
                        <a:pt x="6295173" y="0"/>
                      </a:lnTo>
                      <a:lnTo>
                        <a:pt x="6295173" y="44893"/>
                      </a:lnTo>
                      <a:lnTo>
                        <a:pt x="0" y="44893"/>
                      </a:lnTo>
                      <a:close/>
                    </a:path>
                  </a:pathLst>
                </a:custGeom>
                <a:solidFill>
                  <a:srgbClr val="9A93B5"/>
                </a:solidFill>
                <a:ln w="632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69" name="Freeform: Shape 68">
                  <a:extLst>
                    <a:ext uri="{FF2B5EF4-FFF2-40B4-BE49-F238E27FC236}">
                      <a16:creationId xmlns:a16="http://schemas.microsoft.com/office/drawing/2014/main" id="{E153D88C-E87F-474C-9690-269E066B6E96}"/>
                    </a:ext>
                  </a:extLst>
                </p:cNvPr>
                <p:cNvSpPr/>
                <p:nvPr/>
              </p:nvSpPr>
              <p:spPr>
                <a:xfrm>
                  <a:off x="3436547" y="5118542"/>
                  <a:ext cx="6654319" cy="288328"/>
                </a:xfrm>
                <a:custGeom>
                  <a:avLst/>
                  <a:gdLst>
                    <a:gd name="connsiteX0" fmla="*/ 0 w 6654319"/>
                    <a:gd name="connsiteY0" fmla="*/ 0 h 288328"/>
                    <a:gd name="connsiteX1" fmla="*/ 6654320 w 6654319"/>
                    <a:gd name="connsiteY1" fmla="*/ 0 h 288328"/>
                    <a:gd name="connsiteX2" fmla="*/ 6654320 w 6654319"/>
                    <a:gd name="connsiteY2" fmla="*/ 288329 h 288328"/>
                    <a:gd name="connsiteX3" fmla="*/ 0 w 6654319"/>
                    <a:gd name="connsiteY3" fmla="*/ 288329 h 2883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6654319" h="288328">
                      <a:moveTo>
                        <a:pt x="0" y="0"/>
                      </a:moveTo>
                      <a:lnTo>
                        <a:pt x="6654320" y="0"/>
                      </a:lnTo>
                      <a:lnTo>
                        <a:pt x="6654320" y="288329"/>
                      </a:lnTo>
                      <a:lnTo>
                        <a:pt x="0" y="288329"/>
                      </a:lnTo>
                      <a:close/>
                    </a:path>
                  </a:pathLst>
                </a:custGeom>
                <a:solidFill>
                  <a:srgbClr val="2C4975"/>
                </a:solidFill>
                <a:ln w="632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grpSp>
              <p:nvGrpSpPr>
                <p:cNvPr id="70" name="Graphic 6">
                  <a:extLst>
                    <a:ext uri="{FF2B5EF4-FFF2-40B4-BE49-F238E27FC236}">
                      <a16:creationId xmlns:a16="http://schemas.microsoft.com/office/drawing/2014/main" id="{A2FD17F4-7500-4C61-8CC9-5AAAA23EA2C6}"/>
                    </a:ext>
                  </a:extLst>
                </p:cNvPr>
                <p:cNvGrpSpPr/>
                <p:nvPr/>
              </p:nvGrpSpPr>
              <p:grpSpPr>
                <a:xfrm>
                  <a:off x="4235773" y="5536492"/>
                  <a:ext cx="1194413" cy="469166"/>
                  <a:chOff x="4235773" y="5536492"/>
                  <a:chExt cx="1194413" cy="469166"/>
                </a:xfrm>
                <a:solidFill>
                  <a:schemeClr val="accent1"/>
                </a:solidFill>
              </p:grpSpPr>
              <p:sp>
                <p:nvSpPr>
                  <p:cNvPr id="71" name="Freeform: Shape 70">
                    <a:extLst>
                      <a:ext uri="{FF2B5EF4-FFF2-40B4-BE49-F238E27FC236}">
                        <a16:creationId xmlns:a16="http://schemas.microsoft.com/office/drawing/2014/main" id="{A2E9B0D5-EA76-415C-81D3-C6EB009F9FD3}"/>
                      </a:ext>
                    </a:extLst>
                  </p:cNvPr>
                  <p:cNvSpPr/>
                  <p:nvPr/>
                </p:nvSpPr>
                <p:spPr>
                  <a:xfrm>
                    <a:off x="4235773" y="5536492"/>
                    <a:ext cx="1194413" cy="469166"/>
                  </a:xfrm>
                  <a:custGeom>
                    <a:avLst/>
                    <a:gdLst>
                      <a:gd name="connsiteX0" fmla="*/ 1169754 w 1194413"/>
                      <a:gd name="connsiteY0" fmla="*/ 469166 h 469166"/>
                      <a:gd name="connsiteX1" fmla="*/ 24659 w 1194413"/>
                      <a:gd name="connsiteY1" fmla="*/ 469166 h 469166"/>
                      <a:gd name="connsiteX2" fmla="*/ 0 w 1194413"/>
                      <a:gd name="connsiteY2" fmla="*/ 444507 h 469166"/>
                      <a:gd name="connsiteX3" fmla="*/ 0 w 1194413"/>
                      <a:gd name="connsiteY3" fmla="*/ 24660 h 469166"/>
                      <a:gd name="connsiteX4" fmla="*/ 24659 w 1194413"/>
                      <a:gd name="connsiteY4" fmla="*/ 0 h 469166"/>
                      <a:gd name="connsiteX5" fmla="*/ 1169754 w 1194413"/>
                      <a:gd name="connsiteY5" fmla="*/ 0 h 469166"/>
                      <a:gd name="connsiteX6" fmla="*/ 1194413 w 1194413"/>
                      <a:gd name="connsiteY6" fmla="*/ 24660 h 469166"/>
                      <a:gd name="connsiteX7" fmla="*/ 1194413 w 1194413"/>
                      <a:gd name="connsiteY7" fmla="*/ 444507 h 469166"/>
                      <a:gd name="connsiteX8" fmla="*/ 1169754 w 1194413"/>
                      <a:gd name="connsiteY8" fmla="*/ 469166 h 46916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194413" h="469166">
                        <a:moveTo>
                          <a:pt x="1169754" y="469166"/>
                        </a:moveTo>
                        <a:lnTo>
                          <a:pt x="24659" y="469166"/>
                        </a:lnTo>
                        <a:cubicBezTo>
                          <a:pt x="11381" y="469166"/>
                          <a:pt x="0" y="458417"/>
                          <a:pt x="0" y="444507"/>
                        </a:cubicBezTo>
                        <a:lnTo>
                          <a:pt x="0" y="24660"/>
                        </a:lnTo>
                        <a:cubicBezTo>
                          <a:pt x="0" y="11381"/>
                          <a:pt x="10749" y="0"/>
                          <a:pt x="24659" y="0"/>
                        </a:cubicBezTo>
                        <a:lnTo>
                          <a:pt x="1169754" y="0"/>
                        </a:lnTo>
                        <a:cubicBezTo>
                          <a:pt x="1183032" y="0"/>
                          <a:pt x="1194413" y="10749"/>
                          <a:pt x="1194413" y="24660"/>
                        </a:cubicBezTo>
                        <a:lnTo>
                          <a:pt x="1194413" y="444507"/>
                        </a:lnTo>
                        <a:cubicBezTo>
                          <a:pt x="1194413" y="458417"/>
                          <a:pt x="1183664" y="469166"/>
                          <a:pt x="1169754" y="469166"/>
                        </a:cubicBezTo>
                        <a:close/>
                      </a:path>
                    </a:pathLst>
                  </a:custGeom>
                  <a:solidFill>
                    <a:schemeClr val="bg2"/>
                  </a:solidFill>
                  <a:ln w="6322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72" name="Freeform: Shape 71">
                    <a:extLst>
                      <a:ext uri="{FF2B5EF4-FFF2-40B4-BE49-F238E27FC236}">
                        <a16:creationId xmlns:a16="http://schemas.microsoft.com/office/drawing/2014/main" id="{5E3285BA-2DCA-4A02-BAD4-76C0E5242CE3}"/>
                      </a:ext>
                    </a:extLst>
                  </p:cNvPr>
                  <p:cNvSpPr/>
                  <p:nvPr/>
                </p:nvSpPr>
                <p:spPr>
                  <a:xfrm>
                    <a:off x="4236406" y="5807117"/>
                    <a:ext cx="228259" cy="197909"/>
                  </a:xfrm>
                  <a:custGeom>
                    <a:avLst/>
                    <a:gdLst>
                      <a:gd name="connsiteX0" fmla="*/ 0 w 228259"/>
                      <a:gd name="connsiteY0" fmla="*/ 0 h 197909"/>
                      <a:gd name="connsiteX1" fmla="*/ 0 w 228259"/>
                      <a:gd name="connsiteY1" fmla="*/ 93580 h 197909"/>
                      <a:gd name="connsiteX2" fmla="*/ 100536 w 228259"/>
                      <a:gd name="connsiteY2" fmla="*/ 197910 h 197909"/>
                      <a:gd name="connsiteX3" fmla="*/ 228260 w 228259"/>
                      <a:gd name="connsiteY3" fmla="*/ 197910 h 197909"/>
                      <a:gd name="connsiteX4" fmla="*/ 0 w 228259"/>
                      <a:gd name="connsiteY4" fmla="*/ 0 h 1979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28259" h="197909">
                        <a:moveTo>
                          <a:pt x="0" y="0"/>
                        </a:moveTo>
                        <a:lnTo>
                          <a:pt x="0" y="93580"/>
                        </a:lnTo>
                        <a:cubicBezTo>
                          <a:pt x="0" y="151120"/>
                          <a:pt x="44893" y="197910"/>
                          <a:pt x="100536" y="197910"/>
                        </a:cubicBezTo>
                        <a:lnTo>
                          <a:pt x="228260" y="197910"/>
                        </a:lnTo>
                        <a:cubicBezTo>
                          <a:pt x="121402" y="181470"/>
                          <a:pt x="34144" y="103697"/>
                          <a:pt x="0" y="0"/>
                        </a:cubicBezTo>
                        <a:close/>
                      </a:path>
                    </a:pathLst>
                  </a:custGeom>
                  <a:solidFill>
                    <a:srgbClr val="9A93B5">
                      <a:alpha val="10000"/>
                    </a:srgbClr>
                  </a:solidFill>
                  <a:ln w="6322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73" name="Freeform: Shape 72">
                    <a:extLst>
                      <a:ext uri="{FF2B5EF4-FFF2-40B4-BE49-F238E27FC236}">
                        <a16:creationId xmlns:a16="http://schemas.microsoft.com/office/drawing/2014/main" id="{D456CB76-D9E3-4D3E-83CB-F50222994AA0}"/>
                      </a:ext>
                    </a:extLst>
                  </p:cNvPr>
                  <p:cNvSpPr/>
                  <p:nvPr/>
                </p:nvSpPr>
                <p:spPr>
                  <a:xfrm>
                    <a:off x="5201927" y="5537125"/>
                    <a:ext cx="228259" cy="197910"/>
                  </a:xfrm>
                  <a:custGeom>
                    <a:avLst/>
                    <a:gdLst>
                      <a:gd name="connsiteX0" fmla="*/ 228260 w 228259"/>
                      <a:gd name="connsiteY0" fmla="*/ 197910 h 197910"/>
                      <a:gd name="connsiteX1" fmla="*/ 228260 w 228259"/>
                      <a:gd name="connsiteY1" fmla="*/ 104329 h 197910"/>
                      <a:gd name="connsiteX2" fmla="*/ 127725 w 228259"/>
                      <a:gd name="connsiteY2" fmla="*/ 0 h 197910"/>
                      <a:gd name="connsiteX3" fmla="*/ 0 w 228259"/>
                      <a:gd name="connsiteY3" fmla="*/ 0 h 197910"/>
                      <a:gd name="connsiteX4" fmla="*/ 228260 w 228259"/>
                      <a:gd name="connsiteY4" fmla="*/ 197910 h 1979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28259" h="197910">
                        <a:moveTo>
                          <a:pt x="228260" y="197910"/>
                        </a:moveTo>
                        <a:lnTo>
                          <a:pt x="228260" y="104329"/>
                        </a:lnTo>
                        <a:cubicBezTo>
                          <a:pt x="228260" y="46790"/>
                          <a:pt x="183367" y="0"/>
                          <a:pt x="127725" y="0"/>
                        </a:cubicBezTo>
                        <a:lnTo>
                          <a:pt x="0" y="0"/>
                        </a:lnTo>
                        <a:cubicBezTo>
                          <a:pt x="106226" y="16440"/>
                          <a:pt x="193483" y="94213"/>
                          <a:pt x="228260" y="197910"/>
                        </a:cubicBezTo>
                        <a:close/>
                      </a:path>
                    </a:pathLst>
                  </a:custGeom>
                  <a:solidFill>
                    <a:srgbClr val="9A93B5">
                      <a:alpha val="10000"/>
                    </a:srgbClr>
                  </a:solidFill>
                  <a:ln w="6322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74" name="Graphic 6">
                  <a:extLst>
                    <a:ext uri="{FF2B5EF4-FFF2-40B4-BE49-F238E27FC236}">
                      <a16:creationId xmlns:a16="http://schemas.microsoft.com/office/drawing/2014/main" id="{A2FD17F4-7500-4C61-8CC9-5AAAA23EA2C6}"/>
                    </a:ext>
                  </a:extLst>
                </p:cNvPr>
                <p:cNvGrpSpPr/>
                <p:nvPr/>
              </p:nvGrpSpPr>
              <p:grpSpPr>
                <a:xfrm>
                  <a:off x="5523767" y="5536492"/>
                  <a:ext cx="1194413" cy="469166"/>
                  <a:chOff x="5523767" y="5536492"/>
                  <a:chExt cx="1194413" cy="469166"/>
                </a:xfrm>
                <a:solidFill>
                  <a:schemeClr val="accent1"/>
                </a:solidFill>
              </p:grpSpPr>
              <p:sp>
                <p:nvSpPr>
                  <p:cNvPr id="75" name="Freeform: Shape 74">
                    <a:extLst>
                      <a:ext uri="{FF2B5EF4-FFF2-40B4-BE49-F238E27FC236}">
                        <a16:creationId xmlns:a16="http://schemas.microsoft.com/office/drawing/2014/main" id="{6698BA2C-2A58-40AB-9165-EC3FC9DC589E}"/>
                      </a:ext>
                    </a:extLst>
                  </p:cNvPr>
                  <p:cNvSpPr/>
                  <p:nvPr/>
                </p:nvSpPr>
                <p:spPr>
                  <a:xfrm>
                    <a:off x="5523767" y="5536492"/>
                    <a:ext cx="1194413" cy="469166"/>
                  </a:xfrm>
                  <a:custGeom>
                    <a:avLst/>
                    <a:gdLst>
                      <a:gd name="connsiteX0" fmla="*/ 1169754 w 1194413"/>
                      <a:gd name="connsiteY0" fmla="*/ 469166 h 469166"/>
                      <a:gd name="connsiteX1" fmla="*/ 24660 w 1194413"/>
                      <a:gd name="connsiteY1" fmla="*/ 469166 h 469166"/>
                      <a:gd name="connsiteX2" fmla="*/ 0 w 1194413"/>
                      <a:gd name="connsiteY2" fmla="*/ 444507 h 469166"/>
                      <a:gd name="connsiteX3" fmla="*/ 0 w 1194413"/>
                      <a:gd name="connsiteY3" fmla="*/ 24660 h 469166"/>
                      <a:gd name="connsiteX4" fmla="*/ 24660 w 1194413"/>
                      <a:gd name="connsiteY4" fmla="*/ 0 h 469166"/>
                      <a:gd name="connsiteX5" fmla="*/ 1169754 w 1194413"/>
                      <a:gd name="connsiteY5" fmla="*/ 0 h 469166"/>
                      <a:gd name="connsiteX6" fmla="*/ 1194414 w 1194413"/>
                      <a:gd name="connsiteY6" fmla="*/ 24660 h 469166"/>
                      <a:gd name="connsiteX7" fmla="*/ 1194414 w 1194413"/>
                      <a:gd name="connsiteY7" fmla="*/ 444507 h 469166"/>
                      <a:gd name="connsiteX8" fmla="*/ 1169754 w 1194413"/>
                      <a:gd name="connsiteY8" fmla="*/ 469166 h 46916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194413" h="469166">
                        <a:moveTo>
                          <a:pt x="1169754" y="469166"/>
                        </a:moveTo>
                        <a:lnTo>
                          <a:pt x="24660" y="469166"/>
                        </a:lnTo>
                        <a:cubicBezTo>
                          <a:pt x="11382" y="469166"/>
                          <a:pt x="0" y="458417"/>
                          <a:pt x="0" y="444507"/>
                        </a:cubicBezTo>
                        <a:lnTo>
                          <a:pt x="0" y="24660"/>
                        </a:lnTo>
                        <a:cubicBezTo>
                          <a:pt x="0" y="11381"/>
                          <a:pt x="10749" y="0"/>
                          <a:pt x="24660" y="0"/>
                        </a:cubicBezTo>
                        <a:lnTo>
                          <a:pt x="1169754" y="0"/>
                        </a:lnTo>
                        <a:cubicBezTo>
                          <a:pt x="1183032" y="0"/>
                          <a:pt x="1194414" y="10749"/>
                          <a:pt x="1194414" y="24660"/>
                        </a:cubicBezTo>
                        <a:lnTo>
                          <a:pt x="1194414" y="444507"/>
                        </a:lnTo>
                        <a:cubicBezTo>
                          <a:pt x="1193782" y="458417"/>
                          <a:pt x="1183032" y="469166"/>
                          <a:pt x="1169754" y="469166"/>
                        </a:cubicBezTo>
                        <a:close/>
                      </a:path>
                    </a:pathLst>
                  </a:custGeom>
                  <a:solidFill>
                    <a:schemeClr val="bg2"/>
                  </a:solidFill>
                  <a:ln w="6322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76" name="Freeform: Shape 75">
                    <a:extLst>
                      <a:ext uri="{FF2B5EF4-FFF2-40B4-BE49-F238E27FC236}">
                        <a16:creationId xmlns:a16="http://schemas.microsoft.com/office/drawing/2014/main" id="{A73564B2-7596-4F3A-9C88-078AB2A4BCB5}"/>
                      </a:ext>
                    </a:extLst>
                  </p:cNvPr>
                  <p:cNvSpPr/>
                  <p:nvPr/>
                </p:nvSpPr>
                <p:spPr>
                  <a:xfrm>
                    <a:off x="5523767" y="5807117"/>
                    <a:ext cx="228260" cy="197909"/>
                  </a:xfrm>
                  <a:custGeom>
                    <a:avLst/>
                    <a:gdLst>
                      <a:gd name="connsiteX0" fmla="*/ 0 w 228260"/>
                      <a:gd name="connsiteY0" fmla="*/ 0 h 197909"/>
                      <a:gd name="connsiteX1" fmla="*/ 0 w 228260"/>
                      <a:gd name="connsiteY1" fmla="*/ 93580 h 197909"/>
                      <a:gd name="connsiteX2" fmla="*/ 100536 w 228260"/>
                      <a:gd name="connsiteY2" fmla="*/ 197910 h 197909"/>
                      <a:gd name="connsiteX3" fmla="*/ 228260 w 228260"/>
                      <a:gd name="connsiteY3" fmla="*/ 197910 h 197909"/>
                      <a:gd name="connsiteX4" fmla="*/ 0 w 228260"/>
                      <a:gd name="connsiteY4" fmla="*/ 0 h 1979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28260" h="197909">
                        <a:moveTo>
                          <a:pt x="0" y="0"/>
                        </a:moveTo>
                        <a:lnTo>
                          <a:pt x="0" y="93580"/>
                        </a:lnTo>
                        <a:cubicBezTo>
                          <a:pt x="0" y="151120"/>
                          <a:pt x="44893" y="197910"/>
                          <a:pt x="100536" y="197910"/>
                        </a:cubicBezTo>
                        <a:lnTo>
                          <a:pt x="228260" y="197910"/>
                        </a:lnTo>
                        <a:cubicBezTo>
                          <a:pt x="122034" y="181470"/>
                          <a:pt x="34776" y="103697"/>
                          <a:pt x="0" y="0"/>
                        </a:cubicBezTo>
                        <a:close/>
                      </a:path>
                    </a:pathLst>
                  </a:custGeom>
                  <a:solidFill>
                    <a:srgbClr val="9A93B5">
                      <a:alpha val="10000"/>
                    </a:srgbClr>
                  </a:solidFill>
                  <a:ln w="6322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77" name="Freeform: Shape 76">
                    <a:extLst>
                      <a:ext uri="{FF2B5EF4-FFF2-40B4-BE49-F238E27FC236}">
                        <a16:creationId xmlns:a16="http://schemas.microsoft.com/office/drawing/2014/main" id="{FA4699C6-FBDC-4729-9D13-D209ED97F08D}"/>
                      </a:ext>
                    </a:extLst>
                  </p:cNvPr>
                  <p:cNvSpPr/>
                  <p:nvPr/>
                </p:nvSpPr>
                <p:spPr>
                  <a:xfrm>
                    <a:off x="6489289" y="5537125"/>
                    <a:ext cx="228259" cy="197910"/>
                  </a:xfrm>
                  <a:custGeom>
                    <a:avLst/>
                    <a:gdLst>
                      <a:gd name="connsiteX0" fmla="*/ 228260 w 228259"/>
                      <a:gd name="connsiteY0" fmla="*/ 197910 h 197910"/>
                      <a:gd name="connsiteX1" fmla="*/ 228260 w 228259"/>
                      <a:gd name="connsiteY1" fmla="*/ 104329 h 197910"/>
                      <a:gd name="connsiteX2" fmla="*/ 127724 w 228259"/>
                      <a:gd name="connsiteY2" fmla="*/ 0 h 197910"/>
                      <a:gd name="connsiteX3" fmla="*/ 0 w 228259"/>
                      <a:gd name="connsiteY3" fmla="*/ 0 h 197910"/>
                      <a:gd name="connsiteX4" fmla="*/ 228260 w 228259"/>
                      <a:gd name="connsiteY4" fmla="*/ 197910 h 1979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28259" h="197910">
                        <a:moveTo>
                          <a:pt x="228260" y="197910"/>
                        </a:moveTo>
                        <a:lnTo>
                          <a:pt x="228260" y="104329"/>
                        </a:lnTo>
                        <a:cubicBezTo>
                          <a:pt x="228260" y="46790"/>
                          <a:pt x="183367" y="0"/>
                          <a:pt x="127724" y="0"/>
                        </a:cubicBezTo>
                        <a:lnTo>
                          <a:pt x="0" y="0"/>
                        </a:lnTo>
                        <a:cubicBezTo>
                          <a:pt x="106858" y="16440"/>
                          <a:pt x="194116" y="94213"/>
                          <a:pt x="228260" y="197910"/>
                        </a:cubicBezTo>
                        <a:close/>
                      </a:path>
                    </a:pathLst>
                  </a:custGeom>
                  <a:solidFill>
                    <a:srgbClr val="9A93B5">
                      <a:alpha val="10000"/>
                    </a:srgbClr>
                  </a:solidFill>
                  <a:ln w="6322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78" name="Graphic 6">
                  <a:extLst>
                    <a:ext uri="{FF2B5EF4-FFF2-40B4-BE49-F238E27FC236}">
                      <a16:creationId xmlns:a16="http://schemas.microsoft.com/office/drawing/2014/main" id="{A2FD17F4-7500-4C61-8CC9-5AAAA23EA2C6}"/>
                    </a:ext>
                  </a:extLst>
                </p:cNvPr>
                <p:cNvGrpSpPr/>
                <p:nvPr/>
              </p:nvGrpSpPr>
              <p:grpSpPr>
                <a:xfrm>
                  <a:off x="6811129" y="5536492"/>
                  <a:ext cx="1194413" cy="469166"/>
                  <a:chOff x="6811129" y="5536492"/>
                  <a:chExt cx="1194413" cy="469166"/>
                </a:xfrm>
                <a:solidFill>
                  <a:schemeClr val="accent1"/>
                </a:solidFill>
              </p:grpSpPr>
              <p:sp>
                <p:nvSpPr>
                  <p:cNvPr id="79" name="Freeform: Shape 78">
                    <a:extLst>
                      <a:ext uri="{FF2B5EF4-FFF2-40B4-BE49-F238E27FC236}">
                        <a16:creationId xmlns:a16="http://schemas.microsoft.com/office/drawing/2014/main" id="{2F3B6B17-F87C-4439-BA95-961DDC6E01CE}"/>
                      </a:ext>
                    </a:extLst>
                  </p:cNvPr>
                  <p:cNvSpPr/>
                  <p:nvPr/>
                </p:nvSpPr>
                <p:spPr>
                  <a:xfrm>
                    <a:off x="6811129" y="5536492"/>
                    <a:ext cx="1194413" cy="469166"/>
                  </a:xfrm>
                  <a:custGeom>
                    <a:avLst/>
                    <a:gdLst>
                      <a:gd name="connsiteX0" fmla="*/ 1169754 w 1194413"/>
                      <a:gd name="connsiteY0" fmla="*/ 469166 h 469166"/>
                      <a:gd name="connsiteX1" fmla="*/ 24660 w 1194413"/>
                      <a:gd name="connsiteY1" fmla="*/ 469166 h 469166"/>
                      <a:gd name="connsiteX2" fmla="*/ 0 w 1194413"/>
                      <a:gd name="connsiteY2" fmla="*/ 444507 h 469166"/>
                      <a:gd name="connsiteX3" fmla="*/ 0 w 1194413"/>
                      <a:gd name="connsiteY3" fmla="*/ 24660 h 469166"/>
                      <a:gd name="connsiteX4" fmla="*/ 24660 w 1194413"/>
                      <a:gd name="connsiteY4" fmla="*/ 0 h 469166"/>
                      <a:gd name="connsiteX5" fmla="*/ 1169754 w 1194413"/>
                      <a:gd name="connsiteY5" fmla="*/ 0 h 469166"/>
                      <a:gd name="connsiteX6" fmla="*/ 1194414 w 1194413"/>
                      <a:gd name="connsiteY6" fmla="*/ 24660 h 469166"/>
                      <a:gd name="connsiteX7" fmla="*/ 1194414 w 1194413"/>
                      <a:gd name="connsiteY7" fmla="*/ 444507 h 469166"/>
                      <a:gd name="connsiteX8" fmla="*/ 1169754 w 1194413"/>
                      <a:gd name="connsiteY8" fmla="*/ 469166 h 46916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194413" h="469166">
                        <a:moveTo>
                          <a:pt x="1169754" y="469166"/>
                        </a:moveTo>
                        <a:lnTo>
                          <a:pt x="24660" y="469166"/>
                        </a:lnTo>
                        <a:cubicBezTo>
                          <a:pt x="11382" y="469166"/>
                          <a:pt x="0" y="458417"/>
                          <a:pt x="0" y="444507"/>
                        </a:cubicBezTo>
                        <a:lnTo>
                          <a:pt x="0" y="24660"/>
                        </a:lnTo>
                        <a:cubicBezTo>
                          <a:pt x="0" y="11381"/>
                          <a:pt x="10750" y="0"/>
                          <a:pt x="24660" y="0"/>
                        </a:cubicBezTo>
                        <a:lnTo>
                          <a:pt x="1169754" y="0"/>
                        </a:lnTo>
                        <a:cubicBezTo>
                          <a:pt x="1183033" y="0"/>
                          <a:pt x="1194414" y="10749"/>
                          <a:pt x="1194414" y="24660"/>
                        </a:cubicBezTo>
                        <a:lnTo>
                          <a:pt x="1194414" y="444507"/>
                        </a:lnTo>
                        <a:cubicBezTo>
                          <a:pt x="1194414" y="458417"/>
                          <a:pt x="1183033" y="469166"/>
                          <a:pt x="1169754" y="469166"/>
                        </a:cubicBezTo>
                        <a:close/>
                      </a:path>
                    </a:pathLst>
                  </a:custGeom>
                  <a:solidFill>
                    <a:schemeClr val="bg2"/>
                  </a:solidFill>
                  <a:ln w="6322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80" name="Freeform: Shape 79">
                    <a:extLst>
                      <a:ext uri="{FF2B5EF4-FFF2-40B4-BE49-F238E27FC236}">
                        <a16:creationId xmlns:a16="http://schemas.microsoft.com/office/drawing/2014/main" id="{B9312DF3-E0D0-4F69-B94B-D9E173946F39}"/>
                      </a:ext>
                    </a:extLst>
                  </p:cNvPr>
                  <p:cNvSpPr/>
                  <p:nvPr/>
                </p:nvSpPr>
                <p:spPr>
                  <a:xfrm>
                    <a:off x="6811762" y="5807117"/>
                    <a:ext cx="228259" cy="197909"/>
                  </a:xfrm>
                  <a:custGeom>
                    <a:avLst/>
                    <a:gdLst>
                      <a:gd name="connsiteX0" fmla="*/ 0 w 228259"/>
                      <a:gd name="connsiteY0" fmla="*/ 0 h 197909"/>
                      <a:gd name="connsiteX1" fmla="*/ 0 w 228259"/>
                      <a:gd name="connsiteY1" fmla="*/ 93580 h 197909"/>
                      <a:gd name="connsiteX2" fmla="*/ 100535 w 228259"/>
                      <a:gd name="connsiteY2" fmla="*/ 197910 h 197909"/>
                      <a:gd name="connsiteX3" fmla="*/ 228260 w 228259"/>
                      <a:gd name="connsiteY3" fmla="*/ 197910 h 197909"/>
                      <a:gd name="connsiteX4" fmla="*/ 0 w 228259"/>
                      <a:gd name="connsiteY4" fmla="*/ 0 h 1979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28259" h="197909">
                        <a:moveTo>
                          <a:pt x="0" y="0"/>
                        </a:moveTo>
                        <a:lnTo>
                          <a:pt x="0" y="93580"/>
                        </a:lnTo>
                        <a:cubicBezTo>
                          <a:pt x="0" y="151120"/>
                          <a:pt x="44893" y="197910"/>
                          <a:pt x="100535" y="197910"/>
                        </a:cubicBezTo>
                        <a:lnTo>
                          <a:pt x="228260" y="197910"/>
                        </a:lnTo>
                        <a:cubicBezTo>
                          <a:pt x="121401" y="181470"/>
                          <a:pt x="34144" y="103697"/>
                          <a:pt x="0" y="0"/>
                        </a:cubicBezTo>
                        <a:close/>
                      </a:path>
                    </a:pathLst>
                  </a:custGeom>
                  <a:solidFill>
                    <a:srgbClr val="9A93B5">
                      <a:alpha val="10000"/>
                    </a:srgbClr>
                  </a:solidFill>
                  <a:ln w="6322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81" name="Freeform: Shape 80">
                    <a:extLst>
                      <a:ext uri="{FF2B5EF4-FFF2-40B4-BE49-F238E27FC236}">
                        <a16:creationId xmlns:a16="http://schemas.microsoft.com/office/drawing/2014/main" id="{DA32C3CF-C08F-4D9F-9962-10AB2C9F039E}"/>
                      </a:ext>
                    </a:extLst>
                  </p:cNvPr>
                  <p:cNvSpPr/>
                  <p:nvPr/>
                </p:nvSpPr>
                <p:spPr>
                  <a:xfrm>
                    <a:off x="7777282" y="5537125"/>
                    <a:ext cx="228259" cy="197910"/>
                  </a:xfrm>
                  <a:custGeom>
                    <a:avLst/>
                    <a:gdLst>
                      <a:gd name="connsiteX0" fmla="*/ 228260 w 228259"/>
                      <a:gd name="connsiteY0" fmla="*/ 197910 h 197910"/>
                      <a:gd name="connsiteX1" fmla="*/ 228260 w 228259"/>
                      <a:gd name="connsiteY1" fmla="*/ 104329 h 197910"/>
                      <a:gd name="connsiteX2" fmla="*/ 127724 w 228259"/>
                      <a:gd name="connsiteY2" fmla="*/ 0 h 197910"/>
                      <a:gd name="connsiteX3" fmla="*/ 0 w 228259"/>
                      <a:gd name="connsiteY3" fmla="*/ 0 h 197910"/>
                      <a:gd name="connsiteX4" fmla="*/ 228260 w 228259"/>
                      <a:gd name="connsiteY4" fmla="*/ 197910 h 1979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28259" h="197910">
                        <a:moveTo>
                          <a:pt x="228260" y="197910"/>
                        </a:moveTo>
                        <a:lnTo>
                          <a:pt x="228260" y="104329"/>
                        </a:lnTo>
                        <a:cubicBezTo>
                          <a:pt x="228260" y="46790"/>
                          <a:pt x="183367" y="0"/>
                          <a:pt x="127724" y="0"/>
                        </a:cubicBezTo>
                        <a:lnTo>
                          <a:pt x="0" y="0"/>
                        </a:lnTo>
                        <a:cubicBezTo>
                          <a:pt x="106227" y="16440"/>
                          <a:pt x="193483" y="94213"/>
                          <a:pt x="228260" y="197910"/>
                        </a:cubicBezTo>
                        <a:close/>
                      </a:path>
                    </a:pathLst>
                  </a:custGeom>
                  <a:solidFill>
                    <a:srgbClr val="9A93B5">
                      <a:alpha val="10000"/>
                    </a:srgbClr>
                  </a:solidFill>
                  <a:ln w="6322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82" name="Graphic 6">
                  <a:extLst>
                    <a:ext uri="{FF2B5EF4-FFF2-40B4-BE49-F238E27FC236}">
                      <a16:creationId xmlns:a16="http://schemas.microsoft.com/office/drawing/2014/main" id="{A2FD17F4-7500-4C61-8CC9-5AAAA23EA2C6}"/>
                    </a:ext>
                  </a:extLst>
                </p:cNvPr>
                <p:cNvGrpSpPr/>
                <p:nvPr/>
              </p:nvGrpSpPr>
              <p:grpSpPr>
                <a:xfrm>
                  <a:off x="8099123" y="5536492"/>
                  <a:ext cx="1194413" cy="469166"/>
                  <a:chOff x="8099123" y="5536492"/>
                  <a:chExt cx="1194413" cy="469166"/>
                </a:xfrm>
                <a:solidFill>
                  <a:schemeClr val="accent1"/>
                </a:solidFill>
              </p:grpSpPr>
              <p:sp>
                <p:nvSpPr>
                  <p:cNvPr id="83" name="Freeform: Shape 82">
                    <a:extLst>
                      <a:ext uri="{FF2B5EF4-FFF2-40B4-BE49-F238E27FC236}">
                        <a16:creationId xmlns:a16="http://schemas.microsoft.com/office/drawing/2014/main" id="{3535489D-D57A-46B7-890C-90E08FE945E8}"/>
                      </a:ext>
                    </a:extLst>
                  </p:cNvPr>
                  <p:cNvSpPr/>
                  <p:nvPr/>
                </p:nvSpPr>
                <p:spPr>
                  <a:xfrm>
                    <a:off x="8099123" y="5536492"/>
                    <a:ext cx="1194413" cy="469166"/>
                  </a:xfrm>
                  <a:custGeom>
                    <a:avLst/>
                    <a:gdLst>
                      <a:gd name="connsiteX0" fmla="*/ 1169754 w 1194413"/>
                      <a:gd name="connsiteY0" fmla="*/ 469166 h 469166"/>
                      <a:gd name="connsiteX1" fmla="*/ 24660 w 1194413"/>
                      <a:gd name="connsiteY1" fmla="*/ 469166 h 469166"/>
                      <a:gd name="connsiteX2" fmla="*/ 0 w 1194413"/>
                      <a:gd name="connsiteY2" fmla="*/ 444507 h 469166"/>
                      <a:gd name="connsiteX3" fmla="*/ 0 w 1194413"/>
                      <a:gd name="connsiteY3" fmla="*/ 24660 h 469166"/>
                      <a:gd name="connsiteX4" fmla="*/ 24660 w 1194413"/>
                      <a:gd name="connsiteY4" fmla="*/ 0 h 469166"/>
                      <a:gd name="connsiteX5" fmla="*/ 1169754 w 1194413"/>
                      <a:gd name="connsiteY5" fmla="*/ 0 h 469166"/>
                      <a:gd name="connsiteX6" fmla="*/ 1194414 w 1194413"/>
                      <a:gd name="connsiteY6" fmla="*/ 24660 h 469166"/>
                      <a:gd name="connsiteX7" fmla="*/ 1194414 w 1194413"/>
                      <a:gd name="connsiteY7" fmla="*/ 444507 h 469166"/>
                      <a:gd name="connsiteX8" fmla="*/ 1169754 w 1194413"/>
                      <a:gd name="connsiteY8" fmla="*/ 469166 h 46916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194413" h="469166">
                        <a:moveTo>
                          <a:pt x="1169754" y="469166"/>
                        </a:moveTo>
                        <a:lnTo>
                          <a:pt x="24660" y="469166"/>
                        </a:lnTo>
                        <a:cubicBezTo>
                          <a:pt x="11381" y="469166"/>
                          <a:pt x="0" y="458417"/>
                          <a:pt x="0" y="444507"/>
                        </a:cubicBezTo>
                        <a:lnTo>
                          <a:pt x="0" y="24660"/>
                        </a:lnTo>
                        <a:cubicBezTo>
                          <a:pt x="0" y="11381"/>
                          <a:pt x="10749" y="0"/>
                          <a:pt x="24660" y="0"/>
                        </a:cubicBezTo>
                        <a:lnTo>
                          <a:pt x="1169754" y="0"/>
                        </a:lnTo>
                        <a:cubicBezTo>
                          <a:pt x="1183032" y="0"/>
                          <a:pt x="1194414" y="10749"/>
                          <a:pt x="1194414" y="24660"/>
                        </a:cubicBezTo>
                        <a:lnTo>
                          <a:pt x="1194414" y="444507"/>
                        </a:lnTo>
                        <a:cubicBezTo>
                          <a:pt x="1193781" y="458417"/>
                          <a:pt x="1183032" y="469166"/>
                          <a:pt x="1169754" y="469166"/>
                        </a:cubicBezTo>
                        <a:close/>
                      </a:path>
                    </a:pathLst>
                  </a:custGeom>
                  <a:solidFill>
                    <a:schemeClr val="bg2"/>
                  </a:solidFill>
                  <a:ln w="6322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84" name="Freeform: Shape 83">
                    <a:extLst>
                      <a:ext uri="{FF2B5EF4-FFF2-40B4-BE49-F238E27FC236}">
                        <a16:creationId xmlns:a16="http://schemas.microsoft.com/office/drawing/2014/main" id="{89041A1F-FF36-402B-93FF-9E43027F700E}"/>
                      </a:ext>
                    </a:extLst>
                  </p:cNvPr>
                  <p:cNvSpPr/>
                  <p:nvPr/>
                </p:nvSpPr>
                <p:spPr>
                  <a:xfrm>
                    <a:off x="8099123" y="5807117"/>
                    <a:ext cx="228259" cy="197909"/>
                  </a:xfrm>
                  <a:custGeom>
                    <a:avLst/>
                    <a:gdLst>
                      <a:gd name="connsiteX0" fmla="*/ 0 w 228259"/>
                      <a:gd name="connsiteY0" fmla="*/ 0 h 197909"/>
                      <a:gd name="connsiteX1" fmla="*/ 0 w 228259"/>
                      <a:gd name="connsiteY1" fmla="*/ 93580 h 197909"/>
                      <a:gd name="connsiteX2" fmla="*/ 100536 w 228259"/>
                      <a:gd name="connsiteY2" fmla="*/ 197910 h 197909"/>
                      <a:gd name="connsiteX3" fmla="*/ 228260 w 228259"/>
                      <a:gd name="connsiteY3" fmla="*/ 197910 h 197909"/>
                      <a:gd name="connsiteX4" fmla="*/ 0 w 228259"/>
                      <a:gd name="connsiteY4" fmla="*/ 0 h 1979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28259" h="197909">
                        <a:moveTo>
                          <a:pt x="0" y="0"/>
                        </a:moveTo>
                        <a:lnTo>
                          <a:pt x="0" y="93580"/>
                        </a:lnTo>
                        <a:cubicBezTo>
                          <a:pt x="0" y="151120"/>
                          <a:pt x="44893" y="197910"/>
                          <a:pt x="100536" y="197910"/>
                        </a:cubicBezTo>
                        <a:lnTo>
                          <a:pt x="228260" y="197910"/>
                        </a:lnTo>
                        <a:cubicBezTo>
                          <a:pt x="122033" y="181470"/>
                          <a:pt x="34776" y="103697"/>
                          <a:pt x="0" y="0"/>
                        </a:cubicBezTo>
                        <a:close/>
                      </a:path>
                    </a:pathLst>
                  </a:custGeom>
                  <a:solidFill>
                    <a:srgbClr val="9A93B5">
                      <a:alpha val="10000"/>
                    </a:srgbClr>
                  </a:solidFill>
                  <a:ln w="6322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85" name="Freeform: Shape 84">
                    <a:extLst>
                      <a:ext uri="{FF2B5EF4-FFF2-40B4-BE49-F238E27FC236}">
                        <a16:creationId xmlns:a16="http://schemas.microsoft.com/office/drawing/2014/main" id="{608E609B-8BBD-48E0-A703-35CFAC4A3BD2}"/>
                      </a:ext>
                    </a:extLst>
                  </p:cNvPr>
                  <p:cNvSpPr/>
                  <p:nvPr/>
                </p:nvSpPr>
                <p:spPr>
                  <a:xfrm>
                    <a:off x="9064644" y="5537125"/>
                    <a:ext cx="228259" cy="197910"/>
                  </a:xfrm>
                  <a:custGeom>
                    <a:avLst/>
                    <a:gdLst>
                      <a:gd name="connsiteX0" fmla="*/ 228260 w 228259"/>
                      <a:gd name="connsiteY0" fmla="*/ 197910 h 197910"/>
                      <a:gd name="connsiteX1" fmla="*/ 228260 w 228259"/>
                      <a:gd name="connsiteY1" fmla="*/ 104329 h 197910"/>
                      <a:gd name="connsiteX2" fmla="*/ 127725 w 228259"/>
                      <a:gd name="connsiteY2" fmla="*/ 0 h 197910"/>
                      <a:gd name="connsiteX3" fmla="*/ 0 w 228259"/>
                      <a:gd name="connsiteY3" fmla="*/ 0 h 197910"/>
                      <a:gd name="connsiteX4" fmla="*/ 228260 w 228259"/>
                      <a:gd name="connsiteY4" fmla="*/ 197910 h 1979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28259" h="197910">
                        <a:moveTo>
                          <a:pt x="228260" y="197910"/>
                        </a:moveTo>
                        <a:lnTo>
                          <a:pt x="228260" y="104329"/>
                        </a:lnTo>
                        <a:cubicBezTo>
                          <a:pt x="228260" y="46790"/>
                          <a:pt x="183367" y="0"/>
                          <a:pt x="127725" y="0"/>
                        </a:cubicBezTo>
                        <a:lnTo>
                          <a:pt x="0" y="0"/>
                        </a:lnTo>
                        <a:cubicBezTo>
                          <a:pt x="106859" y="16440"/>
                          <a:pt x="194116" y="94213"/>
                          <a:pt x="228260" y="197910"/>
                        </a:cubicBezTo>
                        <a:close/>
                      </a:path>
                    </a:pathLst>
                  </a:custGeom>
                  <a:solidFill>
                    <a:srgbClr val="9A93B5">
                      <a:alpha val="10000"/>
                    </a:srgbClr>
                  </a:solidFill>
                  <a:ln w="6322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</p:grpSp>
            <p:sp>
              <p:nvSpPr>
                <p:cNvPr id="86" name="Freeform: Shape 85">
                  <a:extLst>
                    <a:ext uri="{FF2B5EF4-FFF2-40B4-BE49-F238E27FC236}">
                      <a16:creationId xmlns:a16="http://schemas.microsoft.com/office/drawing/2014/main" id="{029226F8-CF96-4D27-B240-DA9B31C43EB1}"/>
                    </a:ext>
                  </a:extLst>
                </p:cNvPr>
                <p:cNvSpPr/>
                <p:nvPr/>
              </p:nvSpPr>
              <p:spPr>
                <a:xfrm>
                  <a:off x="3436547" y="5117910"/>
                  <a:ext cx="6654319" cy="288328"/>
                </a:xfrm>
                <a:custGeom>
                  <a:avLst/>
                  <a:gdLst>
                    <a:gd name="connsiteX0" fmla="*/ 6654320 w 6654319"/>
                    <a:gd name="connsiteY0" fmla="*/ 288329 h 288328"/>
                    <a:gd name="connsiteX1" fmla="*/ 0 w 6654319"/>
                    <a:gd name="connsiteY1" fmla="*/ 288329 h 288328"/>
                    <a:gd name="connsiteX2" fmla="*/ 0 w 6654319"/>
                    <a:gd name="connsiteY2" fmla="*/ 0 h 288328"/>
                    <a:gd name="connsiteX3" fmla="*/ 3336644 w 6654319"/>
                    <a:gd name="connsiteY3" fmla="*/ 240274 h 288328"/>
                    <a:gd name="connsiteX4" fmla="*/ 6654320 w 6654319"/>
                    <a:gd name="connsiteY4" fmla="*/ 0 h 288328"/>
                    <a:gd name="connsiteX5" fmla="*/ 6654320 w 6654319"/>
                    <a:gd name="connsiteY5" fmla="*/ 288329 h 2883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6654319" h="288328">
                      <a:moveTo>
                        <a:pt x="6654320" y="288329"/>
                      </a:moveTo>
                      <a:lnTo>
                        <a:pt x="0" y="288329"/>
                      </a:lnTo>
                      <a:lnTo>
                        <a:pt x="0" y="0"/>
                      </a:lnTo>
                      <a:cubicBezTo>
                        <a:pt x="0" y="0"/>
                        <a:pt x="307297" y="240274"/>
                        <a:pt x="3336644" y="240274"/>
                      </a:cubicBezTo>
                      <a:cubicBezTo>
                        <a:pt x="6365991" y="240274"/>
                        <a:pt x="6654320" y="0"/>
                        <a:pt x="6654320" y="0"/>
                      </a:cubicBezTo>
                      <a:lnTo>
                        <a:pt x="6654320" y="288329"/>
                      </a:lnTo>
                      <a:close/>
                    </a:path>
                  </a:pathLst>
                </a:custGeom>
                <a:solidFill>
                  <a:srgbClr val="422B72">
                    <a:alpha val="20000"/>
                  </a:srgbClr>
                </a:solidFill>
                <a:ln w="632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grpSp>
            <p:nvGrpSpPr>
              <p:cNvPr id="87" name="Graphic 6">
                <a:extLst>
                  <a:ext uri="{FF2B5EF4-FFF2-40B4-BE49-F238E27FC236}">
                    <a16:creationId xmlns:a16="http://schemas.microsoft.com/office/drawing/2014/main" id="{A2FD17F4-7500-4C61-8CC9-5AAAA23EA2C6}"/>
                  </a:ext>
                </a:extLst>
              </p:cNvPr>
              <p:cNvGrpSpPr/>
              <p:nvPr/>
            </p:nvGrpSpPr>
            <p:grpSpPr>
              <a:xfrm>
                <a:off x="4926244" y="1623823"/>
                <a:ext cx="3674924" cy="2061928"/>
                <a:chOff x="4926244" y="1623823"/>
                <a:chExt cx="3674924" cy="2061928"/>
              </a:xfrm>
              <a:solidFill>
                <a:schemeClr val="accent1"/>
              </a:solidFill>
            </p:grpSpPr>
            <p:sp>
              <p:nvSpPr>
                <p:cNvPr id="88" name="Freeform: Shape 87">
                  <a:extLst>
                    <a:ext uri="{FF2B5EF4-FFF2-40B4-BE49-F238E27FC236}">
                      <a16:creationId xmlns:a16="http://schemas.microsoft.com/office/drawing/2014/main" id="{555FCD50-B69D-416F-BBA1-949F5C2DD781}"/>
                    </a:ext>
                  </a:extLst>
                </p:cNvPr>
                <p:cNvSpPr/>
                <p:nvPr/>
              </p:nvSpPr>
              <p:spPr>
                <a:xfrm>
                  <a:off x="4926244" y="1730049"/>
                  <a:ext cx="3674291" cy="1955702"/>
                </a:xfrm>
                <a:custGeom>
                  <a:avLst/>
                  <a:gdLst>
                    <a:gd name="connsiteX0" fmla="*/ 55643 w 3674291"/>
                    <a:gd name="connsiteY0" fmla="*/ 0 h 1955702"/>
                    <a:gd name="connsiteX1" fmla="*/ 3618650 w 3674291"/>
                    <a:gd name="connsiteY1" fmla="*/ 0 h 1955702"/>
                    <a:gd name="connsiteX2" fmla="*/ 3674292 w 3674291"/>
                    <a:gd name="connsiteY2" fmla="*/ 55642 h 1955702"/>
                    <a:gd name="connsiteX3" fmla="*/ 3674292 w 3674291"/>
                    <a:gd name="connsiteY3" fmla="*/ 1900060 h 1955702"/>
                    <a:gd name="connsiteX4" fmla="*/ 3618650 w 3674291"/>
                    <a:gd name="connsiteY4" fmla="*/ 1955702 h 1955702"/>
                    <a:gd name="connsiteX5" fmla="*/ 55643 w 3674291"/>
                    <a:gd name="connsiteY5" fmla="*/ 1955702 h 1955702"/>
                    <a:gd name="connsiteX6" fmla="*/ 0 w 3674291"/>
                    <a:gd name="connsiteY6" fmla="*/ 1900060 h 1955702"/>
                    <a:gd name="connsiteX7" fmla="*/ 0 w 3674291"/>
                    <a:gd name="connsiteY7" fmla="*/ 55642 h 1955702"/>
                    <a:gd name="connsiteX8" fmla="*/ 55643 w 3674291"/>
                    <a:gd name="connsiteY8" fmla="*/ 0 h 19557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674291" h="1955702">
                      <a:moveTo>
                        <a:pt x="55643" y="0"/>
                      </a:moveTo>
                      <a:lnTo>
                        <a:pt x="3618650" y="0"/>
                      </a:lnTo>
                      <a:cubicBezTo>
                        <a:pt x="3649000" y="0"/>
                        <a:pt x="3674292" y="24660"/>
                        <a:pt x="3674292" y="55642"/>
                      </a:cubicBezTo>
                      <a:lnTo>
                        <a:pt x="3674292" y="1900060"/>
                      </a:lnTo>
                      <a:cubicBezTo>
                        <a:pt x="3674292" y="1930410"/>
                        <a:pt x="3649633" y="1955702"/>
                        <a:pt x="3618650" y="1955702"/>
                      </a:cubicBezTo>
                      <a:lnTo>
                        <a:pt x="55643" y="1955702"/>
                      </a:lnTo>
                      <a:cubicBezTo>
                        <a:pt x="25292" y="1955702"/>
                        <a:pt x="0" y="1931043"/>
                        <a:pt x="0" y="1900060"/>
                      </a:cubicBezTo>
                      <a:lnTo>
                        <a:pt x="0" y="55642"/>
                      </a:lnTo>
                      <a:cubicBezTo>
                        <a:pt x="633" y="24660"/>
                        <a:pt x="25292" y="0"/>
                        <a:pt x="55643" y="0"/>
                      </a:cubicBezTo>
                      <a:close/>
                    </a:path>
                  </a:pathLst>
                </a:custGeom>
                <a:solidFill>
                  <a:srgbClr val="9CBFD9">
                    <a:alpha val="60000"/>
                  </a:srgbClr>
                </a:solidFill>
                <a:ln w="632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89" name="Freeform: Shape 88">
                  <a:extLst>
                    <a:ext uri="{FF2B5EF4-FFF2-40B4-BE49-F238E27FC236}">
                      <a16:creationId xmlns:a16="http://schemas.microsoft.com/office/drawing/2014/main" id="{E82C5E50-88E0-4B0D-B275-99ED0ECA5986}"/>
                    </a:ext>
                  </a:extLst>
                </p:cNvPr>
                <p:cNvSpPr/>
                <p:nvPr/>
              </p:nvSpPr>
              <p:spPr>
                <a:xfrm>
                  <a:off x="4926244" y="1623823"/>
                  <a:ext cx="3674291" cy="1955702"/>
                </a:xfrm>
                <a:custGeom>
                  <a:avLst/>
                  <a:gdLst>
                    <a:gd name="connsiteX0" fmla="*/ 55643 w 3674291"/>
                    <a:gd name="connsiteY0" fmla="*/ 0 h 1955702"/>
                    <a:gd name="connsiteX1" fmla="*/ 3618650 w 3674291"/>
                    <a:gd name="connsiteY1" fmla="*/ 0 h 1955702"/>
                    <a:gd name="connsiteX2" fmla="*/ 3674292 w 3674291"/>
                    <a:gd name="connsiteY2" fmla="*/ 55642 h 1955702"/>
                    <a:gd name="connsiteX3" fmla="*/ 3674292 w 3674291"/>
                    <a:gd name="connsiteY3" fmla="*/ 1900060 h 1955702"/>
                    <a:gd name="connsiteX4" fmla="*/ 3618650 w 3674291"/>
                    <a:gd name="connsiteY4" fmla="*/ 1955703 h 1955702"/>
                    <a:gd name="connsiteX5" fmla="*/ 55643 w 3674291"/>
                    <a:gd name="connsiteY5" fmla="*/ 1955703 h 1955702"/>
                    <a:gd name="connsiteX6" fmla="*/ 0 w 3674291"/>
                    <a:gd name="connsiteY6" fmla="*/ 1900060 h 1955702"/>
                    <a:gd name="connsiteX7" fmla="*/ 0 w 3674291"/>
                    <a:gd name="connsiteY7" fmla="*/ 55010 h 1955702"/>
                    <a:gd name="connsiteX8" fmla="*/ 55643 w 3674291"/>
                    <a:gd name="connsiteY8" fmla="*/ 0 h 19557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674291" h="1955702">
                      <a:moveTo>
                        <a:pt x="55643" y="0"/>
                      </a:moveTo>
                      <a:lnTo>
                        <a:pt x="3618650" y="0"/>
                      </a:lnTo>
                      <a:cubicBezTo>
                        <a:pt x="3649000" y="0"/>
                        <a:pt x="3674292" y="24660"/>
                        <a:pt x="3674292" y="55642"/>
                      </a:cubicBezTo>
                      <a:lnTo>
                        <a:pt x="3674292" y="1900060"/>
                      </a:lnTo>
                      <a:cubicBezTo>
                        <a:pt x="3674292" y="1930411"/>
                        <a:pt x="3649633" y="1955703"/>
                        <a:pt x="3618650" y="1955703"/>
                      </a:cubicBezTo>
                      <a:lnTo>
                        <a:pt x="55643" y="1955703"/>
                      </a:lnTo>
                      <a:cubicBezTo>
                        <a:pt x="25292" y="1955703"/>
                        <a:pt x="0" y="1931043"/>
                        <a:pt x="0" y="1900060"/>
                      </a:cubicBezTo>
                      <a:lnTo>
                        <a:pt x="0" y="55010"/>
                      </a:lnTo>
                      <a:cubicBezTo>
                        <a:pt x="633" y="24660"/>
                        <a:pt x="25292" y="0"/>
                        <a:pt x="55643" y="0"/>
                      </a:cubicBezTo>
                      <a:close/>
                    </a:path>
                  </a:pathLst>
                </a:custGeom>
                <a:solidFill>
                  <a:srgbClr val="2B3247"/>
                </a:solidFill>
                <a:ln w="632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90" name="Freeform: Shape 89">
                  <a:extLst>
                    <a:ext uri="{FF2B5EF4-FFF2-40B4-BE49-F238E27FC236}">
                      <a16:creationId xmlns:a16="http://schemas.microsoft.com/office/drawing/2014/main" id="{14B757F0-6DB1-4609-918B-60C4A8C72F99}"/>
                    </a:ext>
                  </a:extLst>
                </p:cNvPr>
                <p:cNvSpPr/>
                <p:nvPr/>
              </p:nvSpPr>
              <p:spPr>
                <a:xfrm>
                  <a:off x="4991991" y="1686421"/>
                  <a:ext cx="3543418" cy="1829242"/>
                </a:xfrm>
                <a:custGeom>
                  <a:avLst/>
                  <a:gdLst>
                    <a:gd name="connsiteX0" fmla="*/ 52493 w 3543418"/>
                    <a:gd name="connsiteY0" fmla="*/ 0 h 1829242"/>
                    <a:gd name="connsiteX1" fmla="*/ 3490937 w 3543418"/>
                    <a:gd name="connsiteY1" fmla="*/ 0 h 1829242"/>
                    <a:gd name="connsiteX2" fmla="*/ 3543418 w 3543418"/>
                    <a:gd name="connsiteY2" fmla="*/ 52481 h 1829242"/>
                    <a:gd name="connsiteX3" fmla="*/ 3543418 w 3543418"/>
                    <a:gd name="connsiteY3" fmla="*/ 1776762 h 1829242"/>
                    <a:gd name="connsiteX4" fmla="*/ 3490937 w 3543418"/>
                    <a:gd name="connsiteY4" fmla="*/ 1829243 h 1829242"/>
                    <a:gd name="connsiteX5" fmla="*/ 52493 w 3543418"/>
                    <a:gd name="connsiteY5" fmla="*/ 1829243 h 1829242"/>
                    <a:gd name="connsiteX6" fmla="*/ 12 w 3543418"/>
                    <a:gd name="connsiteY6" fmla="*/ 1776762 h 1829242"/>
                    <a:gd name="connsiteX7" fmla="*/ 12 w 3543418"/>
                    <a:gd name="connsiteY7" fmla="*/ 52481 h 1829242"/>
                    <a:gd name="connsiteX8" fmla="*/ 52493 w 3543418"/>
                    <a:gd name="connsiteY8" fmla="*/ 0 h 18292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543418" h="1829242">
                      <a:moveTo>
                        <a:pt x="52493" y="0"/>
                      </a:moveTo>
                      <a:lnTo>
                        <a:pt x="3490937" y="0"/>
                      </a:lnTo>
                      <a:cubicBezTo>
                        <a:pt x="3520023" y="0"/>
                        <a:pt x="3543418" y="23395"/>
                        <a:pt x="3543418" y="52481"/>
                      </a:cubicBezTo>
                      <a:lnTo>
                        <a:pt x="3543418" y="1776762"/>
                      </a:lnTo>
                      <a:cubicBezTo>
                        <a:pt x="3543418" y="1805848"/>
                        <a:pt x="3520023" y="1829243"/>
                        <a:pt x="3490937" y="1829243"/>
                      </a:cubicBezTo>
                      <a:lnTo>
                        <a:pt x="52493" y="1829243"/>
                      </a:lnTo>
                      <a:cubicBezTo>
                        <a:pt x="23407" y="1829243"/>
                        <a:pt x="12" y="1805848"/>
                        <a:pt x="12" y="1776762"/>
                      </a:cubicBezTo>
                      <a:lnTo>
                        <a:pt x="12" y="52481"/>
                      </a:lnTo>
                      <a:cubicBezTo>
                        <a:pt x="-620" y="23395"/>
                        <a:pt x="23407" y="0"/>
                        <a:pt x="52493" y="0"/>
                      </a:cubicBezTo>
                      <a:close/>
                    </a:path>
                  </a:pathLst>
                </a:custGeom>
                <a:solidFill>
                  <a:srgbClr val="476093">
                    <a:alpha val="25000"/>
                  </a:srgbClr>
                </a:solidFill>
                <a:ln w="632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grpSp>
              <p:nvGrpSpPr>
                <p:cNvPr id="91" name="Graphic 6">
                  <a:extLst>
                    <a:ext uri="{FF2B5EF4-FFF2-40B4-BE49-F238E27FC236}">
                      <a16:creationId xmlns:a16="http://schemas.microsoft.com/office/drawing/2014/main" id="{A2FD17F4-7500-4C61-8CC9-5AAAA23EA2C6}"/>
                    </a:ext>
                  </a:extLst>
                </p:cNvPr>
                <p:cNvGrpSpPr/>
                <p:nvPr/>
              </p:nvGrpSpPr>
              <p:grpSpPr>
                <a:xfrm>
                  <a:off x="5084319" y="1771149"/>
                  <a:ext cx="3358774" cy="1659786"/>
                  <a:chOff x="5084319" y="1771149"/>
                  <a:chExt cx="3358774" cy="1659786"/>
                </a:xfrm>
                <a:solidFill>
                  <a:srgbClr val="FFFFFF"/>
                </a:solidFill>
              </p:grpSpPr>
              <p:sp>
                <p:nvSpPr>
                  <p:cNvPr id="92" name="Freeform: Shape 91">
                    <a:extLst>
                      <a:ext uri="{FF2B5EF4-FFF2-40B4-BE49-F238E27FC236}">
                        <a16:creationId xmlns:a16="http://schemas.microsoft.com/office/drawing/2014/main" id="{6AB49F17-E63C-40D8-92E4-5C51BC609D02}"/>
                      </a:ext>
                    </a:extLst>
                  </p:cNvPr>
                  <p:cNvSpPr/>
                  <p:nvPr/>
                </p:nvSpPr>
                <p:spPr>
                  <a:xfrm>
                    <a:off x="5084319" y="1771149"/>
                    <a:ext cx="1148255" cy="1195678"/>
                  </a:xfrm>
                  <a:custGeom>
                    <a:avLst/>
                    <a:gdLst>
                      <a:gd name="connsiteX0" fmla="*/ 554527 w 1148255"/>
                      <a:gd name="connsiteY0" fmla="*/ 0 h 1195678"/>
                      <a:gd name="connsiteX1" fmla="*/ 0 w 1148255"/>
                      <a:gd name="connsiteY1" fmla="*/ 577289 h 1195678"/>
                      <a:gd name="connsiteX2" fmla="*/ 0 w 1148255"/>
                      <a:gd name="connsiteY2" fmla="*/ 1195679 h 1195678"/>
                      <a:gd name="connsiteX3" fmla="*/ 1148256 w 1148255"/>
                      <a:gd name="connsiteY3" fmla="*/ 0 h 119567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148255" h="1195678">
                        <a:moveTo>
                          <a:pt x="554527" y="0"/>
                        </a:moveTo>
                        <a:lnTo>
                          <a:pt x="0" y="577289"/>
                        </a:lnTo>
                        <a:lnTo>
                          <a:pt x="0" y="1195679"/>
                        </a:lnTo>
                        <a:lnTo>
                          <a:pt x="1148256" y="0"/>
                        </a:lnTo>
                        <a:close/>
                      </a:path>
                    </a:pathLst>
                  </a:custGeom>
                  <a:solidFill>
                    <a:srgbClr val="FFFFFF">
                      <a:alpha val="20000"/>
                    </a:srgbClr>
                  </a:solidFill>
                  <a:ln w="6322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93" name="Freeform: Shape 92">
                    <a:extLst>
                      <a:ext uri="{FF2B5EF4-FFF2-40B4-BE49-F238E27FC236}">
                        <a16:creationId xmlns:a16="http://schemas.microsoft.com/office/drawing/2014/main" id="{7FA1A931-DF39-4617-86DF-80CCCD9F25A1}"/>
                      </a:ext>
                    </a:extLst>
                  </p:cNvPr>
                  <p:cNvSpPr/>
                  <p:nvPr/>
                </p:nvSpPr>
                <p:spPr>
                  <a:xfrm>
                    <a:off x="7203787" y="2140412"/>
                    <a:ext cx="1239306" cy="1290523"/>
                  </a:xfrm>
                  <a:custGeom>
                    <a:avLst/>
                    <a:gdLst>
                      <a:gd name="connsiteX0" fmla="*/ 1239307 w 1239306"/>
                      <a:gd name="connsiteY0" fmla="*/ 0 h 1290523"/>
                      <a:gd name="connsiteX1" fmla="*/ 0 w 1239306"/>
                      <a:gd name="connsiteY1" fmla="*/ 1290523 h 1290523"/>
                      <a:gd name="connsiteX2" fmla="*/ 593729 w 1239306"/>
                      <a:gd name="connsiteY2" fmla="*/ 1290523 h 1290523"/>
                      <a:gd name="connsiteX3" fmla="*/ 1239307 w 1239306"/>
                      <a:gd name="connsiteY3" fmla="*/ 618389 h 129052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239306" h="1290523">
                        <a:moveTo>
                          <a:pt x="1239307" y="0"/>
                        </a:moveTo>
                        <a:lnTo>
                          <a:pt x="0" y="1290523"/>
                        </a:lnTo>
                        <a:lnTo>
                          <a:pt x="593729" y="1290523"/>
                        </a:lnTo>
                        <a:lnTo>
                          <a:pt x="1239307" y="618389"/>
                        </a:lnTo>
                        <a:close/>
                      </a:path>
                    </a:pathLst>
                  </a:custGeom>
                  <a:solidFill>
                    <a:srgbClr val="FFFFFF">
                      <a:alpha val="20000"/>
                    </a:srgbClr>
                  </a:solidFill>
                  <a:ln w="6322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94" name="Freeform: Shape 93">
                    <a:extLst>
                      <a:ext uri="{FF2B5EF4-FFF2-40B4-BE49-F238E27FC236}">
                        <a16:creationId xmlns:a16="http://schemas.microsoft.com/office/drawing/2014/main" id="{6ABB1ADB-02F1-4E89-915E-DF917BCD9B5A}"/>
                      </a:ext>
                    </a:extLst>
                  </p:cNvPr>
                  <p:cNvSpPr/>
                  <p:nvPr/>
                </p:nvSpPr>
                <p:spPr>
                  <a:xfrm>
                    <a:off x="5091275" y="1771149"/>
                    <a:ext cx="2699918" cy="1659154"/>
                  </a:xfrm>
                  <a:custGeom>
                    <a:avLst/>
                    <a:gdLst>
                      <a:gd name="connsiteX0" fmla="*/ 1446701 w 2699918"/>
                      <a:gd name="connsiteY0" fmla="*/ 0 h 1659154"/>
                      <a:gd name="connsiteX1" fmla="*/ 0 w 2699918"/>
                      <a:gd name="connsiteY1" fmla="*/ 1505505 h 1659154"/>
                      <a:gd name="connsiteX2" fmla="*/ 193483 w 2699918"/>
                      <a:gd name="connsiteY2" fmla="*/ 1659154 h 1659154"/>
                      <a:gd name="connsiteX3" fmla="*/ 1105892 w 2699918"/>
                      <a:gd name="connsiteY3" fmla="*/ 1659154 h 1659154"/>
                      <a:gd name="connsiteX4" fmla="*/ 2699918 w 2699918"/>
                      <a:gd name="connsiteY4" fmla="*/ 0 h 1659154"/>
                      <a:gd name="connsiteX5" fmla="*/ 1446701 w 2699918"/>
                      <a:gd name="connsiteY5" fmla="*/ 0 h 16591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2699918" h="1659154">
                        <a:moveTo>
                          <a:pt x="1446701" y="0"/>
                        </a:moveTo>
                        <a:lnTo>
                          <a:pt x="0" y="1505505"/>
                        </a:lnTo>
                        <a:cubicBezTo>
                          <a:pt x="23395" y="1594027"/>
                          <a:pt x="101168" y="1659154"/>
                          <a:pt x="193483" y="1659154"/>
                        </a:cubicBezTo>
                        <a:lnTo>
                          <a:pt x="1105892" y="1659154"/>
                        </a:lnTo>
                        <a:lnTo>
                          <a:pt x="2699918" y="0"/>
                        </a:lnTo>
                        <a:lnTo>
                          <a:pt x="1446701" y="0"/>
                        </a:lnTo>
                        <a:close/>
                      </a:path>
                    </a:pathLst>
                  </a:custGeom>
                  <a:solidFill>
                    <a:srgbClr val="FFFFFF">
                      <a:alpha val="20000"/>
                    </a:srgbClr>
                  </a:solidFill>
                  <a:ln w="6322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</p:grpSp>
            <p:sp>
              <p:nvSpPr>
                <p:cNvPr id="96" name="Freeform: Shape 95">
                  <a:extLst>
                    <a:ext uri="{FF2B5EF4-FFF2-40B4-BE49-F238E27FC236}">
                      <a16:creationId xmlns:a16="http://schemas.microsoft.com/office/drawing/2014/main" id="{05E88CFD-0F53-443F-AA46-46452A8DB046}"/>
                    </a:ext>
                  </a:extLst>
                </p:cNvPr>
                <p:cNvSpPr/>
                <p:nvPr/>
              </p:nvSpPr>
              <p:spPr>
                <a:xfrm>
                  <a:off x="4995165" y="2117649"/>
                  <a:ext cx="3536450" cy="109387"/>
                </a:xfrm>
                <a:custGeom>
                  <a:avLst/>
                  <a:gdLst>
                    <a:gd name="connsiteX0" fmla="*/ 0 w 3536450"/>
                    <a:gd name="connsiteY0" fmla="*/ 0 h 109387"/>
                    <a:gd name="connsiteX1" fmla="*/ 3536451 w 3536450"/>
                    <a:gd name="connsiteY1" fmla="*/ 0 h 109387"/>
                    <a:gd name="connsiteX2" fmla="*/ 3536451 w 3536450"/>
                    <a:gd name="connsiteY2" fmla="*/ 109388 h 109387"/>
                    <a:gd name="connsiteX3" fmla="*/ 0 w 3536450"/>
                    <a:gd name="connsiteY3" fmla="*/ 109388 h 1093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536450" h="109387">
                      <a:moveTo>
                        <a:pt x="0" y="0"/>
                      </a:moveTo>
                      <a:lnTo>
                        <a:pt x="3536451" y="0"/>
                      </a:lnTo>
                      <a:lnTo>
                        <a:pt x="3536451" y="109388"/>
                      </a:lnTo>
                      <a:lnTo>
                        <a:pt x="0" y="109388"/>
                      </a:lnTo>
                      <a:close/>
                    </a:path>
                  </a:pathLst>
                </a:custGeom>
                <a:solidFill>
                  <a:srgbClr val="476093"/>
                </a:solidFill>
                <a:ln w="632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97" name="Freeform: Shape 96">
                  <a:extLst>
                    <a:ext uri="{FF2B5EF4-FFF2-40B4-BE49-F238E27FC236}">
                      <a16:creationId xmlns:a16="http://schemas.microsoft.com/office/drawing/2014/main" id="{9846DB33-B6CD-4C56-BB1A-023B43672AA5}"/>
                    </a:ext>
                  </a:extLst>
                </p:cNvPr>
                <p:cNvSpPr/>
                <p:nvPr/>
              </p:nvSpPr>
              <p:spPr>
                <a:xfrm>
                  <a:off x="4926877" y="2056948"/>
                  <a:ext cx="3674291" cy="84728"/>
                </a:xfrm>
                <a:custGeom>
                  <a:avLst/>
                  <a:gdLst>
                    <a:gd name="connsiteX0" fmla="*/ 0 w 3674291"/>
                    <a:gd name="connsiteY0" fmla="*/ 0 h 84728"/>
                    <a:gd name="connsiteX1" fmla="*/ 3674292 w 3674291"/>
                    <a:gd name="connsiteY1" fmla="*/ 0 h 84728"/>
                    <a:gd name="connsiteX2" fmla="*/ 3674292 w 3674291"/>
                    <a:gd name="connsiteY2" fmla="*/ 84728 h 84728"/>
                    <a:gd name="connsiteX3" fmla="*/ 0 w 3674291"/>
                    <a:gd name="connsiteY3" fmla="*/ 84728 h 847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674291" h="84728">
                      <a:moveTo>
                        <a:pt x="0" y="0"/>
                      </a:moveTo>
                      <a:lnTo>
                        <a:pt x="3674292" y="0"/>
                      </a:lnTo>
                      <a:lnTo>
                        <a:pt x="3674292" y="84728"/>
                      </a:lnTo>
                      <a:lnTo>
                        <a:pt x="0" y="84728"/>
                      </a:lnTo>
                      <a:close/>
                    </a:path>
                  </a:pathLst>
                </a:custGeom>
                <a:solidFill>
                  <a:srgbClr val="2B3247"/>
                </a:solidFill>
                <a:ln w="632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</p:grpSp>
        <p:grpSp>
          <p:nvGrpSpPr>
            <p:cNvPr id="98" name="Graphic 6">
              <a:extLst>
                <a:ext uri="{FF2B5EF4-FFF2-40B4-BE49-F238E27FC236}">
                  <a16:creationId xmlns:a16="http://schemas.microsoft.com/office/drawing/2014/main" id="{A2FD17F4-7500-4C61-8CC9-5AAAA23EA2C6}"/>
                </a:ext>
              </a:extLst>
            </p:cNvPr>
            <p:cNvGrpSpPr/>
            <p:nvPr/>
          </p:nvGrpSpPr>
          <p:grpSpPr>
            <a:xfrm>
              <a:off x="8845868" y="2034185"/>
              <a:ext cx="1036971" cy="1415086"/>
              <a:chOff x="8845868" y="2034185"/>
              <a:chExt cx="1036971" cy="1415086"/>
            </a:xfrm>
            <a:solidFill>
              <a:schemeClr val="accent1"/>
            </a:solidFill>
          </p:grpSpPr>
          <p:grpSp>
            <p:nvGrpSpPr>
              <p:cNvPr id="99" name="Graphic 6">
                <a:extLst>
                  <a:ext uri="{FF2B5EF4-FFF2-40B4-BE49-F238E27FC236}">
                    <a16:creationId xmlns:a16="http://schemas.microsoft.com/office/drawing/2014/main" id="{A2FD17F4-7500-4C61-8CC9-5AAAA23EA2C6}"/>
                  </a:ext>
                </a:extLst>
              </p:cNvPr>
              <p:cNvGrpSpPr/>
              <p:nvPr/>
            </p:nvGrpSpPr>
            <p:grpSpPr>
              <a:xfrm>
                <a:off x="9517370" y="2048096"/>
                <a:ext cx="357249" cy="312988"/>
                <a:chOff x="9517370" y="2048096"/>
                <a:chExt cx="357249" cy="312988"/>
              </a:xfrm>
              <a:solidFill>
                <a:schemeClr val="accent1"/>
              </a:solidFill>
            </p:grpSpPr>
            <p:sp>
              <p:nvSpPr>
                <p:cNvPr id="100" name="Freeform: Shape 99">
                  <a:extLst>
                    <a:ext uri="{FF2B5EF4-FFF2-40B4-BE49-F238E27FC236}">
                      <a16:creationId xmlns:a16="http://schemas.microsoft.com/office/drawing/2014/main" id="{555FC2C7-44EC-4F80-876D-5175B5E83876}"/>
                    </a:ext>
                  </a:extLst>
                </p:cNvPr>
                <p:cNvSpPr/>
                <p:nvPr/>
              </p:nvSpPr>
              <p:spPr>
                <a:xfrm>
                  <a:off x="9517370" y="2048096"/>
                  <a:ext cx="357249" cy="312988"/>
                </a:xfrm>
                <a:custGeom>
                  <a:avLst/>
                  <a:gdLst>
                    <a:gd name="connsiteX0" fmla="*/ 0 w 357249"/>
                    <a:gd name="connsiteY0" fmla="*/ 0 h 312988"/>
                    <a:gd name="connsiteX1" fmla="*/ 357249 w 357249"/>
                    <a:gd name="connsiteY1" fmla="*/ 0 h 312988"/>
                    <a:gd name="connsiteX2" fmla="*/ 357249 w 357249"/>
                    <a:gd name="connsiteY2" fmla="*/ 312988 h 312988"/>
                    <a:gd name="connsiteX3" fmla="*/ 0 w 357249"/>
                    <a:gd name="connsiteY3" fmla="*/ 312988 h 3129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57249" h="312988">
                      <a:moveTo>
                        <a:pt x="0" y="0"/>
                      </a:moveTo>
                      <a:lnTo>
                        <a:pt x="357249" y="0"/>
                      </a:lnTo>
                      <a:lnTo>
                        <a:pt x="357249" y="312988"/>
                      </a:lnTo>
                      <a:lnTo>
                        <a:pt x="0" y="312988"/>
                      </a:lnTo>
                      <a:close/>
                    </a:path>
                  </a:pathLst>
                </a:custGeom>
                <a:solidFill>
                  <a:srgbClr val="DAD6ED">
                    <a:alpha val="50000"/>
                  </a:srgbClr>
                </a:solidFill>
                <a:ln w="632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01" name="Freeform: Shape 100">
                  <a:extLst>
                    <a:ext uri="{FF2B5EF4-FFF2-40B4-BE49-F238E27FC236}">
                      <a16:creationId xmlns:a16="http://schemas.microsoft.com/office/drawing/2014/main" id="{FD2027FD-11DC-4417-94C4-6613DC8E593F}"/>
                    </a:ext>
                  </a:extLst>
                </p:cNvPr>
                <p:cNvSpPr/>
                <p:nvPr/>
              </p:nvSpPr>
              <p:spPr>
                <a:xfrm>
                  <a:off x="9548353" y="2077814"/>
                  <a:ext cx="147325" cy="127092"/>
                </a:xfrm>
                <a:custGeom>
                  <a:avLst/>
                  <a:gdLst>
                    <a:gd name="connsiteX0" fmla="*/ 0 w 147325"/>
                    <a:gd name="connsiteY0" fmla="*/ 0 h 127092"/>
                    <a:gd name="connsiteX1" fmla="*/ 147326 w 147325"/>
                    <a:gd name="connsiteY1" fmla="*/ 0 h 127092"/>
                    <a:gd name="connsiteX2" fmla="*/ 147326 w 147325"/>
                    <a:gd name="connsiteY2" fmla="*/ 127092 h 127092"/>
                    <a:gd name="connsiteX3" fmla="*/ 0 w 147325"/>
                    <a:gd name="connsiteY3" fmla="*/ 127092 h 1270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47325" h="127092">
                      <a:moveTo>
                        <a:pt x="0" y="0"/>
                      </a:moveTo>
                      <a:lnTo>
                        <a:pt x="147326" y="0"/>
                      </a:lnTo>
                      <a:lnTo>
                        <a:pt x="147326" y="127092"/>
                      </a:lnTo>
                      <a:lnTo>
                        <a:pt x="0" y="127092"/>
                      </a:lnTo>
                      <a:close/>
                    </a:path>
                  </a:pathLst>
                </a:custGeom>
                <a:solidFill>
                  <a:srgbClr val="9A93B5">
                    <a:alpha val="20000"/>
                  </a:srgbClr>
                </a:solidFill>
                <a:ln w="632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02" name="Freeform: Shape 101">
                  <a:extLst>
                    <a:ext uri="{FF2B5EF4-FFF2-40B4-BE49-F238E27FC236}">
                      <a16:creationId xmlns:a16="http://schemas.microsoft.com/office/drawing/2014/main" id="{A7C15C8F-82D1-452C-B434-4C55C04845E4}"/>
                    </a:ext>
                  </a:extLst>
                </p:cNvPr>
                <p:cNvSpPr/>
                <p:nvPr/>
              </p:nvSpPr>
              <p:spPr>
                <a:xfrm>
                  <a:off x="9560999" y="2246006"/>
                  <a:ext cx="274417" cy="23395"/>
                </a:xfrm>
                <a:custGeom>
                  <a:avLst/>
                  <a:gdLst>
                    <a:gd name="connsiteX0" fmla="*/ 0 w 274417"/>
                    <a:gd name="connsiteY0" fmla="*/ 0 h 23395"/>
                    <a:gd name="connsiteX1" fmla="*/ 274418 w 274417"/>
                    <a:gd name="connsiteY1" fmla="*/ 0 h 23395"/>
                    <a:gd name="connsiteX2" fmla="*/ 274418 w 274417"/>
                    <a:gd name="connsiteY2" fmla="*/ 23395 h 23395"/>
                    <a:gd name="connsiteX3" fmla="*/ 0 w 274417"/>
                    <a:gd name="connsiteY3" fmla="*/ 23395 h 233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74417" h="23395">
                      <a:moveTo>
                        <a:pt x="0" y="0"/>
                      </a:moveTo>
                      <a:lnTo>
                        <a:pt x="274418" y="0"/>
                      </a:lnTo>
                      <a:lnTo>
                        <a:pt x="274418" y="23395"/>
                      </a:lnTo>
                      <a:lnTo>
                        <a:pt x="0" y="23395"/>
                      </a:lnTo>
                      <a:close/>
                    </a:path>
                  </a:pathLst>
                </a:custGeom>
                <a:solidFill>
                  <a:srgbClr val="9A93B5">
                    <a:alpha val="20000"/>
                  </a:srgbClr>
                </a:solidFill>
                <a:ln w="632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03" name="Freeform: Shape 102">
                  <a:extLst>
                    <a:ext uri="{FF2B5EF4-FFF2-40B4-BE49-F238E27FC236}">
                      <a16:creationId xmlns:a16="http://schemas.microsoft.com/office/drawing/2014/main" id="{8EE9EF8D-945F-47AC-B205-D396F636BF81}"/>
                    </a:ext>
                  </a:extLst>
                </p:cNvPr>
                <p:cNvSpPr/>
                <p:nvPr/>
              </p:nvSpPr>
              <p:spPr>
                <a:xfrm>
                  <a:off x="9729191" y="2077814"/>
                  <a:ext cx="106226" cy="18336"/>
                </a:xfrm>
                <a:custGeom>
                  <a:avLst/>
                  <a:gdLst>
                    <a:gd name="connsiteX0" fmla="*/ 0 w 106226"/>
                    <a:gd name="connsiteY0" fmla="*/ 0 h 18336"/>
                    <a:gd name="connsiteX1" fmla="*/ 106226 w 106226"/>
                    <a:gd name="connsiteY1" fmla="*/ 0 h 18336"/>
                    <a:gd name="connsiteX2" fmla="*/ 106226 w 106226"/>
                    <a:gd name="connsiteY2" fmla="*/ 18337 h 18336"/>
                    <a:gd name="connsiteX3" fmla="*/ 0 w 106226"/>
                    <a:gd name="connsiteY3" fmla="*/ 18337 h 183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06226" h="18336">
                      <a:moveTo>
                        <a:pt x="0" y="0"/>
                      </a:moveTo>
                      <a:lnTo>
                        <a:pt x="106226" y="0"/>
                      </a:lnTo>
                      <a:lnTo>
                        <a:pt x="106226" y="18337"/>
                      </a:lnTo>
                      <a:lnTo>
                        <a:pt x="0" y="18337"/>
                      </a:lnTo>
                      <a:close/>
                    </a:path>
                  </a:pathLst>
                </a:custGeom>
                <a:solidFill>
                  <a:srgbClr val="9A93B5">
                    <a:alpha val="20000"/>
                  </a:srgbClr>
                </a:solidFill>
                <a:ln w="632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04" name="Freeform: Shape 103">
                  <a:extLst>
                    <a:ext uri="{FF2B5EF4-FFF2-40B4-BE49-F238E27FC236}">
                      <a16:creationId xmlns:a16="http://schemas.microsoft.com/office/drawing/2014/main" id="{212D4A2B-914E-4981-93C0-7054653FFD9F}"/>
                    </a:ext>
                  </a:extLst>
                </p:cNvPr>
                <p:cNvSpPr/>
                <p:nvPr/>
              </p:nvSpPr>
              <p:spPr>
                <a:xfrm>
                  <a:off x="9729191" y="2119546"/>
                  <a:ext cx="106226" cy="85992"/>
                </a:xfrm>
                <a:custGeom>
                  <a:avLst/>
                  <a:gdLst>
                    <a:gd name="connsiteX0" fmla="*/ 0 w 106226"/>
                    <a:gd name="connsiteY0" fmla="*/ 0 h 85992"/>
                    <a:gd name="connsiteX1" fmla="*/ 106226 w 106226"/>
                    <a:gd name="connsiteY1" fmla="*/ 0 h 85992"/>
                    <a:gd name="connsiteX2" fmla="*/ 106226 w 106226"/>
                    <a:gd name="connsiteY2" fmla="*/ 85993 h 85992"/>
                    <a:gd name="connsiteX3" fmla="*/ 0 w 106226"/>
                    <a:gd name="connsiteY3" fmla="*/ 85993 h 859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06226" h="85992">
                      <a:moveTo>
                        <a:pt x="0" y="0"/>
                      </a:moveTo>
                      <a:lnTo>
                        <a:pt x="106226" y="0"/>
                      </a:lnTo>
                      <a:lnTo>
                        <a:pt x="106226" y="85993"/>
                      </a:lnTo>
                      <a:lnTo>
                        <a:pt x="0" y="85993"/>
                      </a:lnTo>
                      <a:close/>
                    </a:path>
                  </a:pathLst>
                </a:custGeom>
                <a:solidFill>
                  <a:srgbClr val="9A93B5">
                    <a:alpha val="20000"/>
                  </a:srgbClr>
                </a:solidFill>
                <a:ln w="632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05" name="Freeform: Shape 104">
                  <a:extLst>
                    <a:ext uri="{FF2B5EF4-FFF2-40B4-BE49-F238E27FC236}">
                      <a16:creationId xmlns:a16="http://schemas.microsoft.com/office/drawing/2014/main" id="{EFE9FBEF-0BE2-465D-B229-BBB5DB867874}"/>
                    </a:ext>
                  </a:extLst>
                </p:cNvPr>
                <p:cNvSpPr/>
                <p:nvPr/>
              </p:nvSpPr>
              <p:spPr>
                <a:xfrm>
                  <a:off x="9582497" y="2292164"/>
                  <a:ext cx="232053" cy="23395"/>
                </a:xfrm>
                <a:custGeom>
                  <a:avLst/>
                  <a:gdLst>
                    <a:gd name="connsiteX0" fmla="*/ 0 w 232053"/>
                    <a:gd name="connsiteY0" fmla="*/ 0 h 23395"/>
                    <a:gd name="connsiteX1" fmla="*/ 232054 w 232053"/>
                    <a:gd name="connsiteY1" fmla="*/ 0 h 23395"/>
                    <a:gd name="connsiteX2" fmla="*/ 232054 w 232053"/>
                    <a:gd name="connsiteY2" fmla="*/ 23395 h 23395"/>
                    <a:gd name="connsiteX3" fmla="*/ 0 w 232053"/>
                    <a:gd name="connsiteY3" fmla="*/ 23395 h 233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32053" h="23395">
                      <a:moveTo>
                        <a:pt x="0" y="0"/>
                      </a:moveTo>
                      <a:lnTo>
                        <a:pt x="232054" y="0"/>
                      </a:lnTo>
                      <a:lnTo>
                        <a:pt x="232054" y="23395"/>
                      </a:lnTo>
                      <a:lnTo>
                        <a:pt x="0" y="23395"/>
                      </a:lnTo>
                      <a:close/>
                    </a:path>
                  </a:pathLst>
                </a:custGeom>
                <a:solidFill>
                  <a:srgbClr val="9A93B5">
                    <a:alpha val="20000"/>
                  </a:srgbClr>
                </a:solidFill>
                <a:ln w="632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grpSp>
            <p:nvGrpSpPr>
              <p:cNvPr id="106" name="Graphic 6">
                <a:extLst>
                  <a:ext uri="{FF2B5EF4-FFF2-40B4-BE49-F238E27FC236}">
                    <a16:creationId xmlns:a16="http://schemas.microsoft.com/office/drawing/2014/main" id="{A2FD17F4-7500-4C61-8CC9-5AAAA23EA2C6}"/>
                  </a:ext>
                </a:extLst>
              </p:cNvPr>
              <p:cNvGrpSpPr/>
              <p:nvPr/>
            </p:nvGrpSpPr>
            <p:grpSpPr>
              <a:xfrm>
                <a:off x="8854721" y="2917508"/>
                <a:ext cx="378115" cy="486238"/>
                <a:chOff x="8854721" y="2917508"/>
                <a:chExt cx="378115" cy="486238"/>
              </a:xfrm>
              <a:solidFill>
                <a:schemeClr val="accent1"/>
              </a:solidFill>
            </p:grpSpPr>
            <p:sp>
              <p:nvSpPr>
                <p:cNvPr id="107" name="Freeform: Shape 106">
                  <a:extLst>
                    <a:ext uri="{FF2B5EF4-FFF2-40B4-BE49-F238E27FC236}">
                      <a16:creationId xmlns:a16="http://schemas.microsoft.com/office/drawing/2014/main" id="{19B99F34-24ED-4408-A87A-9DE31814616F}"/>
                    </a:ext>
                  </a:extLst>
                </p:cNvPr>
                <p:cNvSpPr/>
                <p:nvPr/>
              </p:nvSpPr>
              <p:spPr>
                <a:xfrm>
                  <a:off x="8854721" y="2917508"/>
                  <a:ext cx="378115" cy="486238"/>
                </a:xfrm>
                <a:custGeom>
                  <a:avLst/>
                  <a:gdLst>
                    <a:gd name="connsiteX0" fmla="*/ 0 w 378115"/>
                    <a:gd name="connsiteY0" fmla="*/ 0 h 486238"/>
                    <a:gd name="connsiteX1" fmla="*/ 378116 w 378115"/>
                    <a:gd name="connsiteY1" fmla="*/ 0 h 486238"/>
                    <a:gd name="connsiteX2" fmla="*/ 378116 w 378115"/>
                    <a:gd name="connsiteY2" fmla="*/ 486238 h 486238"/>
                    <a:gd name="connsiteX3" fmla="*/ 0 w 378115"/>
                    <a:gd name="connsiteY3" fmla="*/ 486238 h 4862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78115" h="486238">
                      <a:moveTo>
                        <a:pt x="0" y="0"/>
                      </a:moveTo>
                      <a:lnTo>
                        <a:pt x="378116" y="0"/>
                      </a:lnTo>
                      <a:lnTo>
                        <a:pt x="378116" y="486238"/>
                      </a:lnTo>
                      <a:lnTo>
                        <a:pt x="0" y="486238"/>
                      </a:lnTo>
                      <a:close/>
                    </a:path>
                  </a:pathLst>
                </a:custGeom>
                <a:solidFill>
                  <a:srgbClr val="DAD6ED">
                    <a:alpha val="50000"/>
                  </a:srgbClr>
                </a:solidFill>
                <a:ln w="632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08" name="Freeform: Shape 107">
                  <a:extLst>
                    <a:ext uri="{FF2B5EF4-FFF2-40B4-BE49-F238E27FC236}">
                      <a16:creationId xmlns:a16="http://schemas.microsoft.com/office/drawing/2014/main" id="{6D9C3E64-8D72-4211-9EA1-76406BD1F249}"/>
                    </a:ext>
                  </a:extLst>
                </p:cNvPr>
                <p:cNvSpPr/>
                <p:nvPr/>
              </p:nvSpPr>
              <p:spPr>
                <a:xfrm>
                  <a:off x="9026706" y="3150194"/>
                  <a:ext cx="179573" cy="223834"/>
                </a:xfrm>
                <a:custGeom>
                  <a:avLst/>
                  <a:gdLst>
                    <a:gd name="connsiteX0" fmla="*/ 0 w 179573"/>
                    <a:gd name="connsiteY0" fmla="*/ 0 h 223834"/>
                    <a:gd name="connsiteX1" fmla="*/ 179573 w 179573"/>
                    <a:gd name="connsiteY1" fmla="*/ 0 h 223834"/>
                    <a:gd name="connsiteX2" fmla="*/ 179573 w 179573"/>
                    <a:gd name="connsiteY2" fmla="*/ 223834 h 223834"/>
                    <a:gd name="connsiteX3" fmla="*/ 0 w 179573"/>
                    <a:gd name="connsiteY3" fmla="*/ 223834 h 2238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79573" h="223834">
                      <a:moveTo>
                        <a:pt x="0" y="0"/>
                      </a:moveTo>
                      <a:lnTo>
                        <a:pt x="179573" y="0"/>
                      </a:lnTo>
                      <a:lnTo>
                        <a:pt x="179573" y="223834"/>
                      </a:lnTo>
                      <a:lnTo>
                        <a:pt x="0" y="223834"/>
                      </a:lnTo>
                      <a:close/>
                    </a:path>
                  </a:pathLst>
                </a:custGeom>
                <a:solidFill>
                  <a:srgbClr val="9A93B5">
                    <a:alpha val="20000"/>
                  </a:srgbClr>
                </a:solidFill>
                <a:ln w="632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09" name="Freeform: Shape 108">
                  <a:extLst>
                    <a:ext uri="{FF2B5EF4-FFF2-40B4-BE49-F238E27FC236}">
                      <a16:creationId xmlns:a16="http://schemas.microsoft.com/office/drawing/2014/main" id="{34E67F4D-3E66-407E-AA1B-12A50EAE8436}"/>
                    </a:ext>
                  </a:extLst>
                </p:cNvPr>
                <p:cNvSpPr/>
                <p:nvPr/>
              </p:nvSpPr>
              <p:spPr>
                <a:xfrm>
                  <a:off x="8957785" y="2940903"/>
                  <a:ext cx="170720" cy="36673"/>
                </a:xfrm>
                <a:custGeom>
                  <a:avLst/>
                  <a:gdLst>
                    <a:gd name="connsiteX0" fmla="*/ 0 w 170720"/>
                    <a:gd name="connsiteY0" fmla="*/ 0 h 36673"/>
                    <a:gd name="connsiteX1" fmla="*/ 170721 w 170720"/>
                    <a:gd name="connsiteY1" fmla="*/ 0 h 36673"/>
                    <a:gd name="connsiteX2" fmla="*/ 170721 w 170720"/>
                    <a:gd name="connsiteY2" fmla="*/ 36673 h 36673"/>
                    <a:gd name="connsiteX3" fmla="*/ 0 w 170720"/>
                    <a:gd name="connsiteY3" fmla="*/ 36673 h 366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70720" h="36673">
                      <a:moveTo>
                        <a:pt x="0" y="0"/>
                      </a:moveTo>
                      <a:lnTo>
                        <a:pt x="170721" y="0"/>
                      </a:lnTo>
                      <a:lnTo>
                        <a:pt x="170721" y="36673"/>
                      </a:lnTo>
                      <a:lnTo>
                        <a:pt x="0" y="36673"/>
                      </a:lnTo>
                      <a:close/>
                    </a:path>
                  </a:pathLst>
                </a:custGeom>
                <a:solidFill>
                  <a:srgbClr val="9A93B5">
                    <a:alpha val="20000"/>
                  </a:srgbClr>
                </a:solidFill>
                <a:ln w="632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10" name="Freeform: Shape 109">
                  <a:extLst>
                    <a:ext uri="{FF2B5EF4-FFF2-40B4-BE49-F238E27FC236}">
                      <a16:creationId xmlns:a16="http://schemas.microsoft.com/office/drawing/2014/main" id="{22C7EF8A-0AEB-4E6C-80BE-D65FC9E93004}"/>
                    </a:ext>
                  </a:extLst>
                </p:cNvPr>
                <p:cNvSpPr/>
                <p:nvPr/>
              </p:nvSpPr>
              <p:spPr>
                <a:xfrm>
                  <a:off x="8898349" y="3018676"/>
                  <a:ext cx="290857" cy="15807"/>
                </a:xfrm>
                <a:custGeom>
                  <a:avLst/>
                  <a:gdLst>
                    <a:gd name="connsiteX0" fmla="*/ 0 w 290857"/>
                    <a:gd name="connsiteY0" fmla="*/ 0 h 15807"/>
                    <a:gd name="connsiteX1" fmla="*/ 290858 w 290857"/>
                    <a:gd name="connsiteY1" fmla="*/ 0 h 15807"/>
                    <a:gd name="connsiteX2" fmla="*/ 290858 w 290857"/>
                    <a:gd name="connsiteY2" fmla="*/ 15807 h 15807"/>
                    <a:gd name="connsiteX3" fmla="*/ 0 w 290857"/>
                    <a:gd name="connsiteY3" fmla="*/ 15807 h 158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90857" h="15807">
                      <a:moveTo>
                        <a:pt x="0" y="0"/>
                      </a:moveTo>
                      <a:lnTo>
                        <a:pt x="290858" y="0"/>
                      </a:lnTo>
                      <a:lnTo>
                        <a:pt x="290858" y="15807"/>
                      </a:lnTo>
                      <a:lnTo>
                        <a:pt x="0" y="15807"/>
                      </a:lnTo>
                      <a:close/>
                    </a:path>
                  </a:pathLst>
                </a:custGeom>
                <a:solidFill>
                  <a:srgbClr val="9A93B5">
                    <a:alpha val="20000"/>
                  </a:srgbClr>
                </a:solidFill>
                <a:ln w="632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11" name="Freeform: Shape 110">
                  <a:extLst>
                    <a:ext uri="{FF2B5EF4-FFF2-40B4-BE49-F238E27FC236}">
                      <a16:creationId xmlns:a16="http://schemas.microsoft.com/office/drawing/2014/main" id="{5C690C35-7CC6-4E7B-9464-316FC96C173B}"/>
                    </a:ext>
                  </a:extLst>
                </p:cNvPr>
                <p:cNvSpPr/>
                <p:nvPr/>
              </p:nvSpPr>
              <p:spPr>
                <a:xfrm>
                  <a:off x="8898349" y="3055349"/>
                  <a:ext cx="290857" cy="15807"/>
                </a:xfrm>
                <a:custGeom>
                  <a:avLst/>
                  <a:gdLst>
                    <a:gd name="connsiteX0" fmla="*/ 0 w 290857"/>
                    <a:gd name="connsiteY0" fmla="*/ 0 h 15807"/>
                    <a:gd name="connsiteX1" fmla="*/ 290858 w 290857"/>
                    <a:gd name="connsiteY1" fmla="*/ 0 h 15807"/>
                    <a:gd name="connsiteX2" fmla="*/ 290858 w 290857"/>
                    <a:gd name="connsiteY2" fmla="*/ 15808 h 15807"/>
                    <a:gd name="connsiteX3" fmla="*/ 0 w 290857"/>
                    <a:gd name="connsiteY3" fmla="*/ 15808 h 158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90857" h="15807">
                      <a:moveTo>
                        <a:pt x="0" y="0"/>
                      </a:moveTo>
                      <a:lnTo>
                        <a:pt x="290858" y="0"/>
                      </a:lnTo>
                      <a:lnTo>
                        <a:pt x="290858" y="15808"/>
                      </a:lnTo>
                      <a:lnTo>
                        <a:pt x="0" y="15808"/>
                      </a:lnTo>
                      <a:close/>
                    </a:path>
                  </a:pathLst>
                </a:custGeom>
                <a:solidFill>
                  <a:srgbClr val="9A93B5">
                    <a:alpha val="20000"/>
                  </a:srgbClr>
                </a:solidFill>
                <a:ln w="632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12" name="Freeform: Shape 111">
                  <a:extLst>
                    <a:ext uri="{FF2B5EF4-FFF2-40B4-BE49-F238E27FC236}">
                      <a16:creationId xmlns:a16="http://schemas.microsoft.com/office/drawing/2014/main" id="{B32F591E-BB3A-42C5-B751-8252B5422DAA}"/>
                    </a:ext>
                  </a:extLst>
                </p:cNvPr>
                <p:cNvSpPr/>
                <p:nvPr/>
              </p:nvSpPr>
              <p:spPr>
                <a:xfrm>
                  <a:off x="8898349" y="3091390"/>
                  <a:ext cx="290857" cy="15807"/>
                </a:xfrm>
                <a:custGeom>
                  <a:avLst/>
                  <a:gdLst>
                    <a:gd name="connsiteX0" fmla="*/ 0 w 290857"/>
                    <a:gd name="connsiteY0" fmla="*/ 0 h 15807"/>
                    <a:gd name="connsiteX1" fmla="*/ 290858 w 290857"/>
                    <a:gd name="connsiteY1" fmla="*/ 0 h 15807"/>
                    <a:gd name="connsiteX2" fmla="*/ 290858 w 290857"/>
                    <a:gd name="connsiteY2" fmla="*/ 15807 h 15807"/>
                    <a:gd name="connsiteX3" fmla="*/ 0 w 290857"/>
                    <a:gd name="connsiteY3" fmla="*/ 15807 h 158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90857" h="15807">
                      <a:moveTo>
                        <a:pt x="0" y="0"/>
                      </a:moveTo>
                      <a:lnTo>
                        <a:pt x="290858" y="0"/>
                      </a:lnTo>
                      <a:lnTo>
                        <a:pt x="290858" y="15807"/>
                      </a:lnTo>
                      <a:lnTo>
                        <a:pt x="0" y="15807"/>
                      </a:lnTo>
                      <a:close/>
                    </a:path>
                  </a:pathLst>
                </a:custGeom>
                <a:solidFill>
                  <a:srgbClr val="9A93B5">
                    <a:alpha val="20000"/>
                  </a:srgbClr>
                </a:solidFill>
                <a:ln w="632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13" name="Freeform: Shape 112">
                  <a:extLst>
                    <a:ext uri="{FF2B5EF4-FFF2-40B4-BE49-F238E27FC236}">
                      <a16:creationId xmlns:a16="http://schemas.microsoft.com/office/drawing/2014/main" id="{F64CE876-5CF9-48EF-B691-AC4CA660B7B7}"/>
                    </a:ext>
                  </a:extLst>
                </p:cNvPr>
                <p:cNvSpPr/>
                <p:nvPr/>
              </p:nvSpPr>
              <p:spPr>
                <a:xfrm>
                  <a:off x="8898349" y="3150194"/>
                  <a:ext cx="104961" cy="15807"/>
                </a:xfrm>
                <a:custGeom>
                  <a:avLst/>
                  <a:gdLst>
                    <a:gd name="connsiteX0" fmla="*/ 0 w 104961"/>
                    <a:gd name="connsiteY0" fmla="*/ 0 h 15807"/>
                    <a:gd name="connsiteX1" fmla="*/ 104962 w 104961"/>
                    <a:gd name="connsiteY1" fmla="*/ 0 h 15807"/>
                    <a:gd name="connsiteX2" fmla="*/ 104962 w 104961"/>
                    <a:gd name="connsiteY2" fmla="*/ 15808 h 15807"/>
                    <a:gd name="connsiteX3" fmla="*/ 0 w 104961"/>
                    <a:gd name="connsiteY3" fmla="*/ 15808 h 158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04961" h="15807">
                      <a:moveTo>
                        <a:pt x="0" y="0"/>
                      </a:moveTo>
                      <a:lnTo>
                        <a:pt x="104962" y="0"/>
                      </a:lnTo>
                      <a:lnTo>
                        <a:pt x="104962" y="15808"/>
                      </a:lnTo>
                      <a:lnTo>
                        <a:pt x="0" y="15808"/>
                      </a:lnTo>
                      <a:close/>
                    </a:path>
                  </a:pathLst>
                </a:custGeom>
                <a:solidFill>
                  <a:srgbClr val="9A93B5">
                    <a:alpha val="20000"/>
                  </a:srgbClr>
                </a:solidFill>
                <a:ln w="632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14" name="Freeform: Shape 113">
                  <a:extLst>
                    <a:ext uri="{FF2B5EF4-FFF2-40B4-BE49-F238E27FC236}">
                      <a16:creationId xmlns:a16="http://schemas.microsoft.com/office/drawing/2014/main" id="{46E0B8B6-0390-4A22-B40B-335C5847ACAD}"/>
                    </a:ext>
                  </a:extLst>
                </p:cNvPr>
                <p:cNvSpPr/>
                <p:nvPr/>
              </p:nvSpPr>
              <p:spPr>
                <a:xfrm>
                  <a:off x="8898349" y="3186867"/>
                  <a:ext cx="104961" cy="15807"/>
                </a:xfrm>
                <a:custGeom>
                  <a:avLst/>
                  <a:gdLst>
                    <a:gd name="connsiteX0" fmla="*/ 0 w 104961"/>
                    <a:gd name="connsiteY0" fmla="*/ 0 h 15807"/>
                    <a:gd name="connsiteX1" fmla="*/ 104962 w 104961"/>
                    <a:gd name="connsiteY1" fmla="*/ 0 h 15807"/>
                    <a:gd name="connsiteX2" fmla="*/ 104962 w 104961"/>
                    <a:gd name="connsiteY2" fmla="*/ 15807 h 15807"/>
                    <a:gd name="connsiteX3" fmla="*/ 0 w 104961"/>
                    <a:gd name="connsiteY3" fmla="*/ 15807 h 158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04961" h="15807">
                      <a:moveTo>
                        <a:pt x="0" y="0"/>
                      </a:moveTo>
                      <a:lnTo>
                        <a:pt x="104962" y="0"/>
                      </a:lnTo>
                      <a:lnTo>
                        <a:pt x="104962" y="15807"/>
                      </a:lnTo>
                      <a:lnTo>
                        <a:pt x="0" y="15807"/>
                      </a:lnTo>
                      <a:close/>
                    </a:path>
                  </a:pathLst>
                </a:custGeom>
                <a:solidFill>
                  <a:srgbClr val="9A93B5">
                    <a:alpha val="20000"/>
                  </a:srgbClr>
                </a:solidFill>
                <a:ln w="632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15" name="Freeform: Shape 114">
                  <a:extLst>
                    <a:ext uri="{FF2B5EF4-FFF2-40B4-BE49-F238E27FC236}">
                      <a16:creationId xmlns:a16="http://schemas.microsoft.com/office/drawing/2014/main" id="{7CF4189F-7D24-4396-8994-C3DE365817A9}"/>
                    </a:ext>
                  </a:extLst>
                </p:cNvPr>
                <p:cNvSpPr/>
                <p:nvPr/>
              </p:nvSpPr>
              <p:spPr>
                <a:xfrm>
                  <a:off x="8898349" y="3222909"/>
                  <a:ext cx="104961" cy="15807"/>
                </a:xfrm>
                <a:custGeom>
                  <a:avLst/>
                  <a:gdLst>
                    <a:gd name="connsiteX0" fmla="*/ 0 w 104961"/>
                    <a:gd name="connsiteY0" fmla="*/ 0 h 15807"/>
                    <a:gd name="connsiteX1" fmla="*/ 104962 w 104961"/>
                    <a:gd name="connsiteY1" fmla="*/ 0 h 15807"/>
                    <a:gd name="connsiteX2" fmla="*/ 104962 w 104961"/>
                    <a:gd name="connsiteY2" fmla="*/ 15808 h 15807"/>
                    <a:gd name="connsiteX3" fmla="*/ 0 w 104961"/>
                    <a:gd name="connsiteY3" fmla="*/ 15808 h 158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04961" h="15807">
                      <a:moveTo>
                        <a:pt x="0" y="0"/>
                      </a:moveTo>
                      <a:lnTo>
                        <a:pt x="104962" y="0"/>
                      </a:lnTo>
                      <a:lnTo>
                        <a:pt x="104962" y="15808"/>
                      </a:lnTo>
                      <a:lnTo>
                        <a:pt x="0" y="15808"/>
                      </a:lnTo>
                      <a:close/>
                    </a:path>
                  </a:pathLst>
                </a:custGeom>
                <a:solidFill>
                  <a:srgbClr val="9A93B5">
                    <a:alpha val="20000"/>
                  </a:srgbClr>
                </a:solidFill>
                <a:ln w="632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grpSp>
            <p:nvGrpSpPr>
              <p:cNvPr id="116" name="Graphic 6">
                <a:extLst>
                  <a:ext uri="{FF2B5EF4-FFF2-40B4-BE49-F238E27FC236}">
                    <a16:creationId xmlns:a16="http://schemas.microsoft.com/office/drawing/2014/main" id="{A2FD17F4-7500-4C61-8CC9-5AAAA23EA2C6}"/>
                  </a:ext>
                </a:extLst>
              </p:cNvPr>
              <p:cNvGrpSpPr/>
              <p:nvPr/>
            </p:nvGrpSpPr>
            <p:grpSpPr>
              <a:xfrm>
                <a:off x="8849662" y="2043038"/>
                <a:ext cx="667708" cy="555158"/>
                <a:chOff x="8849662" y="2043038"/>
                <a:chExt cx="667708" cy="555158"/>
              </a:xfrm>
              <a:solidFill>
                <a:schemeClr val="accent1"/>
              </a:solidFill>
            </p:grpSpPr>
            <p:sp>
              <p:nvSpPr>
                <p:cNvPr id="117" name="Freeform: Shape 116">
                  <a:extLst>
                    <a:ext uri="{FF2B5EF4-FFF2-40B4-BE49-F238E27FC236}">
                      <a16:creationId xmlns:a16="http://schemas.microsoft.com/office/drawing/2014/main" id="{D877577F-50C7-41C8-8BFE-1D1188A3F6E6}"/>
                    </a:ext>
                  </a:extLst>
                </p:cNvPr>
                <p:cNvSpPr/>
                <p:nvPr/>
              </p:nvSpPr>
              <p:spPr>
                <a:xfrm>
                  <a:off x="8849662" y="2043038"/>
                  <a:ext cx="667708" cy="555158"/>
                </a:xfrm>
                <a:custGeom>
                  <a:avLst/>
                  <a:gdLst>
                    <a:gd name="connsiteX0" fmla="*/ 0 w 667708"/>
                    <a:gd name="connsiteY0" fmla="*/ 0 h 555158"/>
                    <a:gd name="connsiteX1" fmla="*/ 667708 w 667708"/>
                    <a:gd name="connsiteY1" fmla="*/ 0 h 555158"/>
                    <a:gd name="connsiteX2" fmla="*/ 667708 w 667708"/>
                    <a:gd name="connsiteY2" fmla="*/ 555159 h 555158"/>
                    <a:gd name="connsiteX3" fmla="*/ 0 w 667708"/>
                    <a:gd name="connsiteY3" fmla="*/ 555159 h 5551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667708" h="555158">
                      <a:moveTo>
                        <a:pt x="0" y="0"/>
                      </a:moveTo>
                      <a:lnTo>
                        <a:pt x="667708" y="0"/>
                      </a:lnTo>
                      <a:lnTo>
                        <a:pt x="667708" y="555159"/>
                      </a:lnTo>
                      <a:lnTo>
                        <a:pt x="0" y="555159"/>
                      </a:lnTo>
                      <a:close/>
                    </a:path>
                  </a:pathLst>
                </a:custGeom>
                <a:solidFill>
                  <a:srgbClr val="9CBFD9">
                    <a:alpha val="40000"/>
                  </a:srgbClr>
                </a:solidFill>
                <a:ln w="632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18" name="Freeform: Shape 117">
                  <a:extLst>
                    <a:ext uri="{FF2B5EF4-FFF2-40B4-BE49-F238E27FC236}">
                      <a16:creationId xmlns:a16="http://schemas.microsoft.com/office/drawing/2014/main" id="{B3975869-1054-4040-A291-24482BC4077C}"/>
                    </a:ext>
                  </a:extLst>
                </p:cNvPr>
                <p:cNvSpPr/>
                <p:nvPr/>
              </p:nvSpPr>
              <p:spPr>
                <a:xfrm>
                  <a:off x="8889497" y="2321249"/>
                  <a:ext cx="294651" cy="235215"/>
                </a:xfrm>
                <a:custGeom>
                  <a:avLst/>
                  <a:gdLst>
                    <a:gd name="connsiteX0" fmla="*/ 0 w 294651"/>
                    <a:gd name="connsiteY0" fmla="*/ 0 h 235215"/>
                    <a:gd name="connsiteX1" fmla="*/ 294652 w 294651"/>
                    <a:gd name="connsiteY1" fmla="*/ 0 h 235215"/>
                    <a:gd name="connsiteX2" fmla="*/ 294652 w 294651"/>
                    <a:gd name="connsiteY2" fmla="*/ 235216 h 235215"/>
                    <a:gd name="connsiteX3" fmla="*/ 0 w 294651"/>
                    <a:gd name="connsiteY3" fmla="*/ 235216 h 2352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94651" h="235215">
                      <a:moveTo>
                        <a:pt x="0" y="0"/>
                      </a:moveTo>
                      <a:lnTo>
                        <a:pt x="294652" y="0"/>
                      </a:lnTo>
                      <a:lnTo>
                        <a:pt x="294652" y="235216"/>
                      </a:lnTo>
                      <a:lnTo>
                        <a:pt x="0" y="235216"/>
                      </a:lnTo>
                      <a:close/>
                    </a:path>
                  </a:pathLst>
                </a:custGeom>
                <a:solidFill>
                  <a:srgbClr val="DAD6ED">
                    <a:alpha val="20000"/>
                  </a:srgbClr>
                </a:solidFill>
                <a:ln w="632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19" name="Freeform: Shape 118">
                  <a:extLst>
                    <a:ext uri="{FF2B5EF4-FFF2-40B4-BE49-F238E27FC236}">
                      <a16:creationId xmlns:a16="http://schemas.microsoft.com/office/drawing/2014/main" id="{D6843DDA-AA09-4E81-8B71-7879F657DBC4}"/>
                    </a:ext>
                  </a:extLst>
                </p:cNvPr>
                <p:cNvSpPr/>
                <p:nvPr/>
              </p:nvSpPr>
              <p:spPr>
                <a:xfrm>
                  <a:off x="8889497" y="2082240"/>
                  <a:ext cx="294651" cy="48054"/>
                </a:xfrm>
                <a:custGeom>
                  <a:avLst/>
                  <a:gdLst>
                    <a:gd name="connsiteX0" fmla="*/ 0 w 294651"/>
                    <a:gd name="connsiteY0" fmla="*/ 0 h 48054"/>
                    <a:gd name="connsiteX1" fmla="*/ 294652 w 294651"/>
                    <a:gd name="connsiteY1" fmla="*/ 0 h 48054"/>
                    <a:gd name="connsiteX2" fmla="*/ 294652 w 294651"/>
                    <a:gd name="connsiteY2" fmla="*/ 48055 h 48054"/>
                    <a:gd name="connsiteX3" fmla="*/ 0 w 294651"/>
                    <a:gd name="connsiteY3" fmla="*/ 48055 h 480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94651" h="48054">
                      <a:moveTo>
                        <a:pt x="0" y="0"/>
                      </a:moveTo>
                      <a:lnTo>
                        <a:pt x="294652" y="0"/>
                      </a:lnTo>
                      <a:lnTo>
                        <a:pt x="294652" y="48055"/>
                      </a:lnTo>
                      <a:lnTo>
                        <a:pt x="0" y="48055"/>
                      </a:lnTo>
                      <a:close/>
                    </a:path>
                  </a:pathLst>
                </a:custGeom>
                <a:solidFill>
                  <a:srgbClr val="DAD6ED">
                    <a:alpha val="20000"/>
                  </a:srgbClr>
                </a:solidFill>
                <a:ln w="632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20" name="Freeform: Shape 119">
                  <a:extLst>
                    <a:ext uri="{FF2B5EF4-FFF2-40B4-BE49-F238E27FC236}">
                      <a16:creationId xmlns:a16="http://schemas.microsoft.com/office/drawing/2014/main" id="{1AC72F1B-E4E8-4F9C-9F46-0EFCE5C2B3CB}"/>
                    </a:ext>
                  </a:extLst>
                </p:cNvPr>
                <p:cNvSpPr/>
                <p:nvPr/>
              </p:nvSpPr>
              <p:spPr>
                <a:xfrm>
                  <a:off x="8889497" y="2153690"/>
                  <a:ext cx="294651" cy="30982"/>
                </a:xfrm>
                <a:custGeom>
                  <a:avLst/>
                  <a:gdLst>
                    <a:gd name="connsiteX0" fmla="*/ 0 w 294651"/>
                    <a:gd name="connsiteY0" fmla="*/ 0 h 30982"/>
                    <a:gd name="connsiteX1" fmla="*/ 294652 w 294651"/>
                    <a:gd name="connsiteY1" fmla="*/ 0 h 30982"/>
                    <a:gd name="connsiteX2" fmla="*/ 294652 w 294651"/>
                    <a:gd name="connsiteY2" fmla="*/ 30983 h 30982"/>
                    <a:gd name="connsiteX3" fmla="*/ 0 w 294651"/>
                    <a:gd name="connsiteY3" fmla="*/ 30983 h 309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94651" h="30982">
                      <a:moveTo>
                        <a:pt x="0" y="0"/>
                      </a:moveTo>
                      <a:lnTo>
                        <a:pt x="294652" y="0"/>
                      </a:lnTo>
                      <a:lnTo>
                        <a:pt x="294652" y="30983"/>
                      </a:lnTo>
                      <a:lnTo>
                        <a:pt x="0" y="30983"/>
                      </a:lnTo>
                      <a:close/>
                    </a:path>
                  </a:pathLst>
                </a:custGeom>
                <a:solidFill>
                  <a:srgbClr val="DAD6ED">
                    <a:alpha val="20000"/>
                  </a:srgbClr>
                </a:solidFill>
                <a:ln w="632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21" name="Freeform: Shape 120">
                  <a:extLst>
                    <a:ext uri="{FF2B5EF4-FFF2-40B4-BE49-F238E27FC236}">
                      <a16:creationId xmlns:a16="http://schemas.microsoft.com/office/drawing/2014/main" id="{6E9137F1-0E93-44C3-80DE-076D93475252}"/>
                    </a:ext>
                  </a:extLst>
                </p:cNvPr>
                <p:cNvSpPr/>
                <p:nvPr/>
              </p:nvSpPr>
              <p:spPr>
                <a:xfrm>
                  <a:off x="8889497" y="2206803"/>
                  <a:ext cx="294651" cy="30982"/>
                </a:xfrm>
                <a:custGeom>
                  <a:avLst/>
                  <a:gdLst>
                    <a:gd name="connsiteX0" fmla="*/ 0 w 294651"/>
                    <a:gd name="connsiteY0" fmla="*/ 0 h 30982"/>
                    <a:gd name="connsiteX1" fmla="*/ 294652 w 294651"/>
                    <a:gd name="connsiteY1" fmla="*/ 0 h 30982"/>
                    <a:gd name="connsiteX2" fmla="*/ 294652 w 294651"/>
                    <a:gd name="connsiteY2" fmla="*/ 30983 h 30982"/>
                    <a:gd name="connsiteX3" fmla="*/ 0 w 294651"/>
                    <a:gd name="connsiteY3" fmla="*/ 30983 h 309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94651" h="30982">
                      <a:moveTo>
                        <a:pt x="0" y="0"/>
                      </a:moveTo>
                      <a:lnTo>
                        <a:pt x="294652" y="0"/>
                      </a:lnTo>
                      <a:lnTo>
                        <a:pt x="294652" y="30983"/>
                      </a:lnTo>
                      <a:lnTo>
                        <a:pt x="0" y="30983"/>
                      </a:lnTo>
                      <a:close/>
                    </a:path>
                  </a:pathLst>
                </a:custGeom>
                <a:solidFill>
                  <a:srgbClr val="DAD6ED">
                    <a:alpha val="20000"/>
                  </a:srgbClr>
                </a:solidFill>
                <a:ln w="632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22" name="Freeform: Shape 121">
                  <a:extLst>
                    <a:ext uri="{FF2B5EF4-FFF2-40B4-BE49-F238E27FC236}">
                      <a16:creationId xmlns:a16="http://schemas.microsoft.com/office/drawing/2014/main" id="{3348A01B-30E8-45C8-90EE-EBE0AA7E7E44}"/>
                    </a:ext>
                  </a:extLst>
                </p:cNvPr>
                <p:cNvSpPr/>
                <p:nvPr/>
              </p:nvSpPr>
              <p:spPr>
                <a:xfrm>
                  <a:off x="8889497" y="2259916"/>
                  <a:ext cx="294651" cy="30982"/>
                </a:xfrm>
                <a:custGeom>
                  <a:avLst/>
                  <a:gdLst>
                    <a:gd name="connsiteX0" fmla="*/ 0 w 294651"/>
                    <a:gd name="connsiteY0" fmla="*/ 0 h 30982"/>
                    <a:gd name="connsiteX1" fmla="*/ 294652 w 294651"/>
                    <a:gd name="connsiteY1" fmla="*/ 0 h 30982"/>
                    <a:gd name="connsiteX2" fmla="*/ 294652 w 294651"/>
                    <a:gd name="connsiteY2" fmla="*/ 30983 h 30982"/>
                    <a:gd name="connsiteX3" fmla="*/ 0 w 294651"/>
                    <a:gd name="connsiteY3" fmla="*/ 30983 h 309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94651" h="30982">
                      <a:moveTo>
                        <a:pt x="0" y="0"/>
                      </a:moveTo>
                      <a:lnTo>
                        <a:pt x="294652" y="0"/>
                      </a:lnTo>
                      <a:lnTo>
                        <a:pt x="294652" y="30983"/>
                      </a:lnTo>
                      <a:lnTo>
                        <a:pt x="0" y="30983"/>
                      </a:lnTo>
                      <a:close/>
                    </a:path>
                  </a:pathLst>
                </a:custGeom>
                <a:solidFill>
                  <a:srgbClr val="DAD6ED">
                    <a:alpha val="20000"/>
                  </a:srgbClr>
                </a:solidFill>
                <a:ln w="632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23" name="Freeform: Shape 122">
                  <a:extLst>
                    <a:ext uri="{FF2B5EF4-FFF2-40B4-BE49-F238E27FC236}">
                      <a16:creationId xmlns:a16="http://schemas.microsoft.com/office/drawing/2014/main" id="{C9077661-4BA5-4C52-905B-7C1347E4E431}"/>
                    </a:ext>
                  </a:extLst>
                </p:cNvPr>
                <p:cNvSpPr/>
                <p:nvPr/>
              </p:nvSpPr>
              <p:spPr>
                <a:xfrm>
                  <a:off x="9215131" y="2082240"/>
                  <a:ext cx="275682" cy="30982"/>
                </a:xfrm>
                <a:custGeom>
                  <a:avLst/>
                  <a:gdLst>
                    <a:gd name="connsiteX0" fmla="*/ 0 w 275682"/>
                    <a:gd name="connsiteY0" fmla="*/ 0 h 30982"/>
                    <a:gd name="connsiteX1" fmla="*/ 275683 w 275682"/>
                    <a:gd name="connsiteY1" fmla="*/ 0 h 30982"/>
                    <a:gd name="connsiteX2" fmla="*/ 275683 w 275682"/>
                    <a:gd name="connsiteY2" fmla="*/ 30983 h 30982"/>
                    <a:gd name="connsiteX3" fmla="*/ 0 w 275682"/>
                    <a:gd name="connsiteY3" fmla="*/ 30983 h 309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75682" h="30982">
                      <a:moveTo>
                        <a:pt x="0" y="0"/>
                      </a:moveTo>
                      <a:lnTo>
                        <a:pt x="275683" y="0"/>
                      </a:lnTo>
                      <a:lnTo>
                        <a:pt x="275683" y="30983"/>
                      </a:lnTo>
                      <a:lnTo>
                        <a:pt x="0" y="30983"/>
                      </a:lnTo>
                      <a:close/>
                    </a:path>
                  </a:pathLst>
                </a:custGeom>
                <a:solidFill>
                  <a:srgbClr val="DAD6ED">
                    <a:alpha val="20000"/>
                  </a:srgbClr>
                </a:solidFill>
                <a:ln w="632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24" name="Freeform: Shape 123">
                  <a:extLst>
                    <a:ext uri="{FF2B5EF4-FFF2-40B4-BE49-F238E27FC236}">
                      <a16:creationId xmlns:a16="http://schemas.microsoft.com/office/drawing/2014/main" id="{C456A2CF-F57E-4A90-883E-8120248EE04B}"/>
                    </a:ext>
                  </a:extLst>
                </p:cNvPr>
                <p:cNvSpPr/>
                <p:nvPr/>
              </p:nvSpPr>
              <p:spPr>
                <a:xfrm>
                  <a:off x="9215131" y="2135353"/>
                  <a:ext cx="275682" cy="30982"/>
                </a:xfrm>
                <a:custGeom>
                  <a:avLst/>
                  <a:gdLst>
                    <a:gd name="connsiteX0" fmla="*/ 0 w 275682"/>
                    <a:gd name="connsiteY0" fmla="*/ 0 h 30982"/>
                    <a:gd name="connsiteX1" fmla="*/ 275683 w 275682"/>
                    <a:gd name="connsiteY1" fmla="*/ 0 h 30982"/>
                    <a:gd name="connsiteX2" fmla="*/ 275683 w 275682"/>
                    <a:gd name="connsiteY2" fmla="*/ 30983 h 30982"/>
                    <a:gd name="connsiteX3" fmla="*/ 0 w 275682"/>
                    <a:gd name="connsiteY3" fmla="*/ 30983 h 309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75682" h="30982">
                      <a:moveTo>
                        <a:pt x="0" y="0"/>
                      </a:moveTo>
                      <a:lnTo>
                        <a:pt x="275683" y="0"/>
                      </a:lnTo>
                      <a:lnTo>
                        <a:pt x="275683" y="30983"/>
                      </a:lnTo>
                      <a:lnTo>
                        <a:pt x="0" y="30983"/>
                      </a:lnTo>
                      <a:close/>
                    </a:path>
                  </a:pathLst>
                </a:custGeom>
                <a:solidFill>
                  <a:srgbClr val="DAD6ED">
                    <a:alpha val="20000"/>
                  </a:srgbClr>
                </a:solidFill>
                <a:ln w="632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25" name="Freeform: Shape 124">
                  <a:extLst>
                    <a:ext uri="{FF2B5EF4-FFF2-40B4-BE49-F238E27FC236}">
                      <a16:creationId xmlns:a16="http://schemas.microsoft.com/office/drawing/2014/main" id="{3AFD60AF-3512-46DB-8E6A-12235051F882}"/>
                    </a:ext>
                  </a:extLst>
                </p:cNvPr>
                <p:cNvSpPr/>
                <p:nvPr/>
              </p:nvSpPr>
              <p:spPr>
                <a:xfrm>
                  <a:off x="9215131" y="2188466"/>
                  <a:ext cx="275682" cy="30982"/>
                </a:xfrm>
                <a:custGeom>
                  <a:avLst/>
                  <a:gdLst>
                    <a:gd name="connsiteX0" fmla="*/ 0 w 275682"/>
                    <a:gd name="connsiteY0" fmla="*/ 0 h 30982"/>
                    <a:gd name="connsiteX1" fmla="*/ 275683 w 275682"/>
                    <a:gd name="connsiteY1" fmla="*/ 0 h 30982"/>
                    <a:gd name="connsiteX2" fmla="*/ 275683 w 275682"/>
                    <a:gd name="connsiteY2" fmla="*/ 30983 h 30982"/>
                    <a:gd name="connsiteX3" fmla="*/ 0 w 275682"/>
                    <a:gd name="connsiteY3" fmla="*/ 30983 h 309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75682" h="30982">
                      <a:moveTo>
                        <a:pt x="0" y="0"/>
                      </a:moveTo>
                      <a:lnTo>
                        <a:pt x="275683" y="0"/>
                      </a:lnTo>
                      <a:lnTo>
                        <a:pt x="275683" y="30983"/>
                      </a:lnTo>
                      <a:lnTo>
                        <a:pt x="0" y="30983"/>
                      </a:lnTo>
                      <a:close/>
                    </a:path>
                  </a:pathLst>
                </a:custGeom>
                <a:solidFill>
                  <a:srgbClr val="DAD6ED">
                    <a:alpha val="20000"/>
                  </a:srgbClr>
                </a:solidFill>
                <a:ln w="632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26" name="Freeform: Shape 125">
                  <a:extLst>
                    <a:ext uri="{FF2B5EF4-FFF2-40B4-BE49-F238E27FC236}">
                      <a16:creationId xmlns:a16="http://schemas.microsoft.com/office/drawing/2014/main" id="{9F2CAB01-1543-41E5-9975-EDE863D6DF2A}"/>
                    </a:ext>
                  </a:extLst>
                </p:cNvPr>
                <p:cNvSpPr/>
                <p:nvPr/>
              </p:nvSpPr>
              <p:spPr>
                <a:xfrm>
                  <a:off x="9215131" y="2371833"/>
                  <a:ext cx="275682" cy="30982"/>
                </a:xfrm>
                <a:custGeom>
                  <a:avLst/>
                  <a:gdLst>
                    <a:gd name="connsiteX0" fmla="*/ 0 w 275682"/>
                    <a:gd name="connsiteY0" fmla="*/ 0 h 30982"/>
                    <a:gd name="connsiteX1" fmla="*/ 275683 w 275682"/>
                    <a:gd name="connsiteY1" fmla="*/ 0 h 30982"/>
                    <a:gd name="connsiteX2" fmla="*/ 275683 w 275682"/>
                    <a:gd name="connsiteY2" fmla="*/ 30983 h 30982"/>
                    <a:gd name="connsiteX3" fmla="*/ 0 w 275682"/>
                    <a:gd name="connsiteY3" fmla="*/ 30983 h 309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75682" h="30982">
                      <a:moveTo>
                        <a:pt x="0" y="0"/>
                      </a:moveTo>
                      <a:lnTo>
                        <a:pt x="275683" y="0"/>
                      </a:lnTo>
                      <a:lnTo>
                        <a:pt x="275683" y="30983"/>
                      </a:lnTo>
                      <a:lnTo>
                        <a:pt x="0" y="30983"/>
                      </a:lnTo>
                      <a:close/>
                    </a:path>
                  </a:pathLst>
                </a:custGeom>
                <a:solidFill>
                  <a:srgbClr val="DAD6ED">
                    <a:alpha val="20000"/>
                  </a:srgbClr>
                </a:solidFill>
                <a:ln w="632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27" name="Freeform: Shape 126">
                  <a:extLst>
                    <a:ext uri="{FF2B5EF4-FFF2-40B4-BE49-F238E27FC236}">
                      <a16:creationId xmlns:a16="http://schemas.microsoft.com/office/drawing/2014/main" id="{756DDDC3-6B0F-48BC-8A64-974E8F50E023}"/>
                    </a:ext>
                  </a:extLst>
                </p:cNvPr>
                <p:cNvSpPr/>
                <p:nvPr/>
              </p:nvSpPr>
              <p:spPr>
                <a:xfrm>
                  <a:off x="9215131" y="2424947"/>
                  <a:ext cx="275682" cy="30982"/>
                </a:xfrm>
                <a:custGeom>
                  <a:avLst/>
                  <a:gdLst>
                    <a:gd name="connsiteX0" fmla="*/ 0 w 275682"/>
                    <a:gd name="connsiteY0" fmla="*/ 0 h 30982"/>
                    <a:gd name="connsiteX1" fmla="*/ 275683 w 275682"/>
                    <a:gd name="connsiteY1" fmla="*/ 0 h 30982"/>
                    <a:gd name="connsiteX2" fmla="*/ 275683 w 275682"/>
                    <a:gd name="connsiteY2" fmla="*/ 30983 h 30982"/>
                    <a:gd name="connsiteX3" fmla="*/ 0 w 275682"/>
                    <a:gd name="connsiteY3" fmla="*/ 30983 h 309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75682" h="30982">
                      <a:moveTo>
                        <a:pt x="0" y="0"/>
                      </a:moveTo>
                      <a:lnTo>
                        <a:pt x="275683" y="0"/>
                      </a:lnTo>
                      <a:lnTo>
                        <a:pt x="275683" y="30983"/>
                      </a:lnTo>
                      <a:lnTo>
                        <a:pt x="0" y="30983"/>
                      </a:lnTo>
                      <a:close/>
                    </a:path>
                  </a:pathLst>
                </a:custGeom>
                <a:solidFill>
                  <a:srgbClr val="DAD6ED">
                    <a:alpha val="20000"/>
                  </a:srgbClr>
                </a:solidFill>
                <a:ln w="632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28" name="Freeform: Shape 127">
                  <a:extLst>
                    <a:ext uri="{FF2B5EF4-FFF2-40B4-BE49-F238E27FC236}">
                      <a16:creationId xmlns:a16="http://schemas.microsoft.com/office/drawing/2014/main" id="{029DDCA3-A61F-4866-9622-61BF095FE07B}"/>
                    </a:ext>
                  </a:extLst>
                </p:cNvPr>
                <p:cNvSpPr/>
                <p:nvPr/>
              </p:nvSpPr>
              <p:spPr>
                <a:xfrm>
                  <a:off x="9215131" y="2478060"/>
                  <a:ext cx="275682" cy="30982"/>
                </a:xfrm>
                <a:custGeom>
                  <a:avLst/>
                  <a:gdLst>
                    <a:gd name="connsiteX0" fmla="*/ 0 w 275682"/>
                    <a:gd name="connsiteY0" fmla="*/ 0 h 30982"/>
                    <a:gd name="connsiteX1" fmla="*/ 275683 w 275682"/>
                    <a:gd name="connsiteY1" fmla="*/ 0 h 30982"/>
                    <a:gd name="connsiteX2" fmla="*/ 275683 w 275682"/>
                    <a:gd name="connsiteY2" fmla="*/ 30983 h 30982"/>
                    <a:gd name="connsiteX3" fmla="*/ 0 w 275682"/>
                    <a:gd name="connsiteY3" fmla="*/ 30983 h 309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75682" h="30982">
                      <a:moveTo>
                        <a:pt x="0" y="0"/>
                      </a:moveTo>
                      <a:lnTo>
                        <a:pt x="275683" y="0"/>
                      </a:lnTo>
                      <a:lnTo>
                        <a:pt x="275683" y="30983"/>
                      </a:lnTo>
                      <a:lnTo>
                        <a:pt x="0" y="30983"/>
                      </a:lnTo>
                      <a:close/>
                    </a:path>
                  </a:pathLst>
                </a:custGeom>
                <a:solidFill>
                  <a:srgbClr val="DAD6ED">
                    <a:alpha val="20000"/>
                  </a:srgbClr>
                </a:solidFill>
                <a:ln w="632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29" name="Freeform: Shape 128">
                  <a:extLst>
                    <a:ext uri="{FF2B5EF4-FFF2-40B4-BE49-F238E27FC236}">
                      <a16:creationId xmlns:a16="http://schemas.microsoft.com/office/drawing/2014/main" id="{F7C9CAE8-EE85-4676-A9E3-C48612C05F7E}"/>
                    </a:ext>
                  </a:extLst>
                </p:cNvPr>
                <p:cNvSpPr/>
                <p:nvPr/>
              </p:nvSpPr>
              <p:spPr>
                <a:xfrm>
                  <a:off x="9215131" y="2266239"/>
                  <a:ext cx="275682" cy="62597"/>
                </a:xfrm>
                <a:custGeom>
                  <a:avLst/>
                  <a:gdLst>
                    <a:gd name="connsiteX0" fmla="*/ 0 w 275682"/>
                    <a:gd name="connsiteY0" fmla="*/ 0 h 62597"/>
                    <a:gd name="connsiteX1" fmla="*/ 275683 w 275682"/>
                    <a:gd name="connsiteY1" fmla="*/ 0 h 62597"/>
                    <a:gd name="connsiteX2" fmla="*/ 275683 w 275682"/>
                    <a:gd name="connsiteY2" fmla="*/ 62598 h 62597"/>
                    <a:gd name="connsiteX3" fmla="*/ 0 w 275682"/>
                    <a:gd name="connsiteY3" fmla="*/ 62598 h 625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75682" h="62597">
                      <a:moveTo>
                        <a:pt x="0" y="0"/>
                      </a:moveTo>
                      <a:lnTo>
                        <a:pt x="275683" y="0"/>
                      </a:lnTo>
                      <a:lnTo>
                        <a:pt x="275683" y="62598"/>
                      </a:lnTo>
                      <a:lnTo>
                        <a:pt x="0" y="62598"/>
                      </a:lnTo>
                      <a:close/>
                    </a:path>
                  </a:pathLst>
                </a:custGeom>
                <a:solidFill>
                  <a:srgbClr val="DAD6ED">
                    <a:alpha val="20000"/>
                  </a:srgbClr>
                </a:solidFill>
                <a:ln w="632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grpSp>
            <p:nvGrpSpPr>
              <p:cNvPr id="130" name="Graphic 6">
                <a:extLst>
                  <a:ext uri="{FF2B5EF4-FFF2-40B4-BE49-F238E27FC236}">
                    <a16:creationId xmlns:a16="http://schemas.microsoft.com/office/drawing/2014/main" id="{A2FD17F4-7500-4C61-8CC9-5AAAA23EA2C6}"/>
                  </a:ext>
                </a:extLst>
              </p:cNvPr>
              <p:cNvGrpSpPr/>
              <p:nvPr/>
            </p:nvGrpSpPr>
            <p:grpSpPr>
              <a:xfrm>
                <a:off x="9230306" y="2597564"/>
                <a:ext cx="644313" cy="808078"/>
                <a:chOff x="9230306" y="2597564"/>
                <a:chExt cx="644313" cy="808078"/>
              </a:xfrm>
              <a:solidFill>
                <a:schemeClr val="accent1"/>
              </a:solidFill>
            </p:grpSpPr>
            <p:sp>
              <p:nvSpPr>
                <p:cNvPr id="131" name="Freeform: Shape 130">
                  <a:extLst>
                    <a:ext uri="{FF2B5EF4-FFF2-40B4-BE49-F238E27FC236}">
                      <a16:creationId xmlns:a16="http://schemas.microsoft.com/office/drawing/2014/main" id="{D1E82519-BDD2-4894-990E-AE59EAA327C1}"/>
                    </a:ext>
                  </a:extLst>
                </p:cNvPr>
                <p:cNvSpPr/>
                <p:nvPr/>
              </p:nvSpPr>
              <p:spPr>
                <a:xfrm>
                  <a:off x="9230306" y="2597564"/>
                  <a:ext cx="644313" cy="808078"/>
                </a:xfrm>
                <a:custGeom>
                  <a:avLst/>
                  <a:gdLst>
                    <a:gd name="connsiteX0" fmla="*/ 0 w 644313"/>
                    <a:gd name="connsiteY0" fmla="*/ 0 h 808078"/>
                    <a:gd name="connsiteX1" fmla="*/ 644314 w 644313"/>
                    <a:gd name="connsiteY1" fmla="*/ 0 h 808078"/>
                    <a:gd name="connsiteX2" fmla="*/ 644314 w 644313"/>
                    <a:gd name="connsiteY2" fmla="*/ 808079 h 808078"/>
                    <a:gd name="connsiteX3" fmla="*/ 0 w 644313"/>
                    <a:gd name="connsiteY3" fmla="*/ 808079 h 8080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644313" h="808078">
                      <a:moveTo>
                        <a:pt x="0" y="0"/>
                      </a:moveTo>
                      <a:lnTo>
                        <a:pt x="644314" y="0"/>
                      </a:lnTo>
                      <a:lnTo>
                        <a:pt x="644314" y="808079"/>
                      </a:lnTo>
                      <a:lnTo>
                        <a:pt x="0" y="808079"/>
                      </a:lnTo>
                      <a:close/>
                    </a:path>
                  </a:pathLst>
                </a:custGeom>
                <a:solidFill>
                  <a:srgbClr val="DAD6ED"/>
                </a:solidFill>
                <a:ln w="632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32" name="Freeform: Shape 131">
                  <a:extLst>
                    <a:ext uri="{FF2B5EF4-FFF2-40B4-BE49-F238E27FC236}">
                      <a16:creationId xmlns:a16="http://schemas.microsoft.com/office/drawing/2014/main" id="{FEAF0FFB-4C66-4F1C-95FD-9C4AB29712E2}"/>
                    </a:ext>
                  </a:extLst>
                </p:cNvPr>
                <p:cNvSpPr/>
                <p:nvPr/>
              </p:nvSpPr>
              <p:spPr>
                <a:xfrm>
                  <a:off x="9349179" y="2658897"/>
                  <a:ext cx="405936" cy="66391"/>
                </a:xfrm>
                <a:custGeom>
                  <a:avLst/>
                  <a:gdLst>
                    <a:gd name="connsiteX0" fmla="*/ 0 w 405936"/>
                    <a:gd name="connsiteY0" fmla="*/ 0 h 66391"/>
                    <a:gd name="connsiteX1" fmla="*/ 405936 w 405936"/>
                    <a:gd name="connsiteY1" fmla="*/ 0 h 66391"/>
                    <a:gd name="connsiteX2" fmla="*/ 405936 w 405936"/>
                    <a:gd name="connsiteY2" fmla="*/ 66391 h 66391"/>
                    <a:gd name="connsiteX3" fmla="*/ 0 w 405936"/>
                    <a:gd name="connsiteY3" fmla="*/ 66391 h 663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05936" h="66391">
                      <a:moveTo>
                        <a:pt x="0" y="0"/>
                      </a:moveTo>
                      <a:lnTo>
                        <a:pt x="405936" y="0"/>
                      </a:lnTo>
                      <a:lnTo>
                        <a:pt x="405936" y="66391"/>
                      </a:lnTo>
                      <a:lnTo>
                        <a:pt x="0" y="66391"/>
                      </a:lnTo>
                      <a:close/>
                    </a:path>
                  </a:pathLst>
                </a:custGeom>
                <a:solidFill>
                  <a:srgbClr val="9A93B5">
                    <a:alpha val="20000"/>
                  </a:srgbClr>
                </a:solidFill>
                <a:ln w="632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33" name="Freeform: Shape 132">
                  <a:extLst>
                    <a:ext uri="{FF2B5EF4-FFF2-40B4-BE49-F238E27FC236}">
                      <a16:creationId xmlns:a16="http://schemas.microsoft.com/office/drawing/2014/main" id="{D2514130-33F7-4018-A3B7-48D59CCFDCC0}"/>
                    </a:ext>
                  </a:extLst>
                </p:cNvPr>
                <p:cNvSpPr/>
                <p:nvPr/>
              </p:nvSpPr>
              <p:spPr>
                <a:xfrm>
                  <a:off x="9304918" y="2774608"/>
                  <a:ext cx="494458" cy="40467"/>
                </a:xfrm>
                <a:custGeom>
                  <a:avLst/>
                  <a:gdLst>
                    <a:gd name="connsiteX0" fmla="*/ 0 w 494458"/>
                    <a:gd name="connsiteY0" fmla="*/ 0 h 40467"/>
                    <a:gd name="connsiteX1" fmla="*/ 494458 w 494458"/>
                    <a:gd name="connsiteY1" fmla="*/ 0 h 40467"/>
                    <a:gd name="connsiteX2" fmla="*/ 494458 w 494458"/>
                    <a:gd name="connsiteY2" fmla="*/ 40467 h 40467"/>
                    <a:gd name="connsiteX3" fmla="*/ 0 w 494458"/>
                    <a:gd name="connsiteY3" fmla="*/ 40467 h 404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94458" h="40467">
                      <a:moveTo>
                        <a:pt x="0" y="0"/>
                      </a:moveTo>
                      <a:lnTo>
                        <a:pt x="494458" y="0"/>
                      </a:lnTo>
                      <a:lnTo>
                        <a:pt x="494458" y="40467"/>
                      </a:lnTo>
                      <a:lnTo>
                        <a:pt x="0" y="40467"/>
                      </a:lnTo>
                      <a:close/>
                    </a:path>
                  </a:pathLst>
                </a:custGeom>
                <a:solidFill>
                  <a:srgbClr val="9A93B5">
                    <a:alpha val="20000"/>
                  </a:srgbClr>
                </a:solidFill>
                <a:ln w="632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34" name="Freeform: Shape 133">
                  <a:extLst>
                    <a:ext uri="{FF2B5EF4-FFF2-40B4-BE49-F238E27FC236}">
                      <a16:creationId xmlns:a16="http://schemas.microsoft.com/office/drawing/2014/main" id="{EA76C2BF-E91E-4648-8945-D27325790D89}"/>
                    </a:ext>
                  </a:extLst>
                </p:cNvPr>
                <p:cNvSpPr/>
                <p:nvPr/>
              </p:nvSpPr>
              <p:spPr>
                <a:xfrm>
                  <a:off x="9304918" y="2861865"/>
                  <a:ext cx="494458" cy="40467"/>
                </a:xfrm>
                <a:custGeom>
                  <a:avLst/>
                  <a:gdLst>
                    <a:gd name="connsiteX0" fmla="*/ 0 w 494458"/>
                    <a:gd name="connsiteY0" fmla="*/ 0 h 40467"/>
                    <a:gd name="connsiteX1" fmla="*/ 494458 w 494458"/>
                    <a:gd name="connsiteY1" fmla="*/ 0 h 40467"/>
                    <a:gd name="connsiteX2" fmla="*/ 494458 w 494458"/>
                    <a:gd name="connsiteY2" fmla="*/ 40467 h 40467"/>
                    <a:gd name="connsiteX3" fmla="*/ 0 w 494458"/>
                    <a:gd name="connsiteY3" fmla="*/ 40467 h 404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94458" h="40467">
                      <a:moveTo>
                        <a:pt x="0" y="0"/>
                      </a:moveTo>
                      <a:lnTo>
                        <a:pt x="494458" y="0"/>
                      </a:lnTo>
                      <a:lnTo>
                        <a:pt x="494458" y="40467"/>
                      </a:lnTo>
                      <a:lnTo>
                        <a:pt x="0" y="40467"/>
                      </a:lnTo>
                      <a:close/>
                    </a:path>
                  </a:pathLst>
                </a:custGeom>
                <a:solidFill>
                  <a:srgbClr val="9A93B5">
                    <a:alpha val="20000"/>
                  </a:srgbClr>
                </a:solidFill>
                <a:ln w="632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35" name="Freeform: Shape 134">
                  <a:extLst>
                    <a:ext uri="{FF2B5EF4-FFF2-40B4-BE49-F238E27FC236}">
                      <a16:creationId xmlns:a16="http://schemas.microsoft.com/office/drawing/2014/main" id="{B3387F43-84B1-4E87-AC3B-8EDC5F2D0B98}"/>
                    </a:ext>
                  </a:extLst>
                </p:cNvPr>
                <p:cNvSpPr/>
                <p:nvPr/>
              </p:nvSpPr>
              <p:spPr>
                <a:xfrm>
                  <a:off x="9304918" y="2948491"/>
                  <a:ext cx="494458" cy="40467"/>
                </a:xfrm>
                <a:custGeom>
                  <a:avLst/>
                  <a:gdLst>
                    <a:gd name="connsiteX0" fmla="*/ 0 w 494458"/>
                    <a:gd name="connsiteY0" fmla="*/ 0 h 40467"/>
                    <a:gd name="connsiteX1" fmla="*/ 494458 w 494458"/>
                    <a:gd name="connsiteY1" fmla="*/ 0 h 40467"/>
                    <a:gd name="connsiteX2" fmla="*/ 494458 w 494458"/>
                    <a:gd name="connsiteY2" fmla="*/ 40467 h 40467"/>
                    <a:gd name="connsiteX3" fmla="*/ 0 w 494458"/>
                    <a:gd name="connsiteY3" fmla="*/ 40467 h 404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94458" h="40467">
                      <a:moveTo>
                        <a:pt x="0" y="0"/>
                      </a:moveTo>
                      <a:lnTo>
                        <a:pt x="494458" y="0"/>
                      </a:lnTo>
                      <a:lnTo>
                        <a:pt x="494458" y="40467"/>
                      </a:lnTo>
                      <a:lnTo>
                        <a:pt x="0" y="40467"/>
                      </a:lnTo>
                      <a:close/>
                    </a:path>
                  </a:pathLst>
                </a:custGeom>
                <a:solidFill>
                  <a:srgbClr val="9A93B5">
                    <a:alpha val="20000"/>
                  </a:srgbClr>
                </a:solidFill>
                <a:ln w="632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36" name="Freeform: Shape 135">
                  <a:extLst>
                    <a:ext uri="{FF2B5EF4-FFF2-40B4-BE49-F238E27FC236}">
                      <a16:creationId xmlns:a16="http://schemas.microsoft.com/office/drawing/2014/main" id="{19EF2D82-5E15-4A60-A018-3161DD8CD1D4}"/>
                    </a:ext>
                  </a:extLst>
                </p:cNvPr>
                <p:cNvSpPr/>
                <p:nvPr/>
              </p:nvSpPr>
              <p:spPr>
                <a:xfrm>
                  <a:off x="9304918" y="3035748"/>
                  <a:ext cx="494458" cy="40467"/>
                </a:xfrm>
                <a:custGeom>
                  <a:avLst/>
                  <a:gdLst>
                    <a:gd name="connsiteX0" fmla="*/ 0 w 494458"/>
                    <a:gd name="connsiteY0" fmla="*/ 0 h 40467"/>
                    <a:gd name="connsiteX1" fmla="*/ 494458 w 494458"/>
                    <a:gd name="connsiteY1" fmla="*/ 0 h 40467"/>
                    <a:gd name="connsiteX2" fmla="*/ 494458 w 494458"/>
                    <a:gd name="connsiteY2" fmla="*/ 40467 h 40467"/>
                    <a:gd name="connsiteX3" fmla="*/ 0 w 494458"/>
                    <a:gd name="connsiteY3" fmla="*/ 40467 h 404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94458" h="40467">
                      <a:moveTo>
                        <a:pt x="0" y="0"/>
                      </a:moveTo>
                      <a:lnTo>
                        <a:pt x="494458" y="0"/>
                      </a:lnTo>
                      <a:lnTo>
                        <a:pt x="494458" y="40467"/>
                      </a:lnTo>
                      <a:lnTo>
                        <a:pt x="0" y="40467"/>
                      </a:lnTo>
                      <a:close/>
                    </a:path>
                  </a:pathLst>
                </a:custGeom>
                <a:solidFill>
                  <a:srgbClr val="9A93B5">
                    <a:alpha val="20000"/>
                  </a:srgbClr>
                </a:solidFill>
                <a:ln w="632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37" name="Freeform: Shape 136">
                  <a:extLst>
                    <a:ext uri="{FF2B5EF4-FFF2-40B4-BE49-F238E27FC236}">
                      <a16:creationId xmlns:a16="http://schemas.microsoft.com/office/drawing/2014/main" id="{2B682DD0-CD3E-4063-A421-6AE31F6654C4}"/>
                    </a:ext>
                  </a:extLst>
                </p:cNvPr>
                <p:cNvSpPr/>
                <p:nvPr/>
              </p:nvSpPr>
              <p:spPr>
                <a:xfrm>
                  <a:off x="9304918" y="3119211"/>
                  <a:ext cx="240906" cy="220672"/>
                </a:xfrm>
                <a:custGeom>
                  <a:avLst/>
                  <a:gdLst>
                    <a:gd name="connsiteX0" fmla="*/ 0 w 240906"/>
                    <a:gd name="connsiteY0" fmla="*/ 0 h 220672"/>
                    <a:gd name="connsiteX1" fmla="*/ 240906 w 240906"/>
                    <a:gd name="connsiteY1" fmla="*/ 0 h 220672"/>
                    <a:gd name="connsiteX2" fmla="*/ 240906 w 240906"/>
                    <a:gd name="connsiteY2" fmla="*/ 220673 h 220672"/>
                    <a:gd name="connsiteX3" fmla="*/ 0 w 240906"/>
                    <a:gd name="connsiteY3" fmla="*/ 220673 h 2206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0906" h="220672">
                      <a:moveTo>
                        <a:pt x="0" y="0"/>
                      </a:moveTo>
                      <a:lnTo>
                        <a:pt x="240906" y="0"/>
                      </a:lnTo>
                      <a:lnTo>
                        <a:pt x="240906" y="220673"/>
                      </a:lnTo>
                      <a:lnTo>
                        <a:pt x="0" y="220673"/>
                      </a:lnTo>
                      <a:close/>
                    </a:path>
                  </a:pathLst>
                </a:custGeom>
                <a:solidFill>
                  <a:srgbClr val="9A93B5">
                    <a:alpha val="20000"/>
                  </a:srgbClr>
                </a:solidFill>
                <a:ln w="632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38" name="Freeform: Shape 137">
                  <a:extLst>
                    <a:ext uri="{FF2B5EF4-FFF2-40B4-BE49-F238E27FC236}">
                      <a16:creationId xmlns:a16="http://schemas.microsoft.com/office/drawing/2014/main" id="{90883E4B-B439-4439-B74F-87656B73BF95}"/>
                    </a:ext>
                  </a:extLst>
                </p:cNvPr>
                <p:cNvSpPr/>
                <p:nvPr/>
              </p:nvSpPr>
              <p:spPr>
                <a:xfrm>
                  <a:off x="9588188" y="3119211"/>
                  <a:ext cx="211188" cy="36673"/>
                </a:xfrm>
                <a:custGeom>
                  <a:avLst/>
                  <a:gdLst>
                    <a:gd name="connsiteX0" fmla="*/ 0 w 211188"/>
                    <a:gd name="connsiteY0" fmla="*/ 0 h 36673"/>
                    <a:gd name="connsiteX1" fmla="*/ 211188 w 211188"/>
                    <a:gd name="connsiteY1" fmla="*/ 0 h 36673"/>
                    <a:gd name="connsiteX2" fmla="*/ 211188 w 211188"/>
                    <a:gd name="connsiteY2" fmla="*/ 36673 h 36673"/>
                    <a:gd name="connsiteX3" fmla="*/ 0 w 211188"/>
                    <a:gd name="connsiteY3" fmla="*/ 36673 h 366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11188" h="36673">
                      <a:moveTo>
                        <a:pt x="0" y="0"/>
                      </a:moveTo>
                      <a:lnTo>
                        <a:pt x="211188" y="0"/>
                      </a:lnTo>
                      <a:lnTo>
                        <a:pt x="211188" y="36673"/>
                      </a:lnTo>
                      <a:lnTo>
                        <a:pt x="0" y="36673"/>
                      </a:lnTo>
                      <a:close/>
                    </a:path>
                  </a:pathLst>
                </a:custGeom>
                <a:solidFill>
                  <a:srgbClr val="9A93B5">
                    <a:alpha val="20000"/>
                  </a:srgbClr>
                </a:solidFill>
                <a:ln w="632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39" name="Freeform: Shape 138">
                  <a:extLst>
                    <a:ext uri="{FF2B5EF4-FFF2-40B4-BE49-F238E27FC236}">
                      <a16:creationId xmlns:a16="http://schemas.microsoft.com/office/drawing/2014/main" id="{905FC888-85F2-408A-9878-9FEAE0465279}"/>
                    </a:ext>
                  </a:extLst>
                </p:cNvPr>
                <p:cNvSpPr/>
                <p:nvPr/>
              </p:nvSpPr>
              <p:spPr>
                <a:xfrm>
                  <a:off x="9588188" y="3193190"/>
                  <a:ext cx="211188" cy="36673"/>
                </a:xfrm>
                <a:custGeom>
                  <a:avLst/>
                  <a:gdLst>
                    <a:gd name="connsiteX0" fmla="*/ 0 w 211188"/>
                    <a:gd name="connsiteY0" fmla="*/ 0 h 36673"/>
                    <a:gd name="connsiteX1" fmla="*/ 211188 w 211188"/>
                    <a:gd name="connsiteY1" fmla="*/ 0 h 36673"/>
                    <a:gd name="connsiteX2" fmla="*/ 211188 w 211188"/>
                    <a:gd name="connsiteY2" fmla="*/ 36673 h 36673"/>
                    <a:gd name="connsiteX3" fmla="*/ 0 w 211188"/>
                    <a:gd name="connsiteY3" fmla="*/ 36673 h 366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11188" h="36673">
                      <a:moveTo>
                        <a:pt x="0" y="0"/>
                      </a:moveTo>
                      <a:lnTo>
                        <a:pt x="211188" y="0"/>
                      </a:lnTo>
                      <a:lnTo>
                        <a:pt x="211188" y="36673"/>
                      </a:lnTo>
                      <a:lnTo>
                        <a:pt x="0" y="36673"/>
                      </a:lnTo>
                      <a:close/>
                    </a:path>
                  </a:pathLst>
                </a:custGeom>
                <a:solidFill>
                  <a:srgbClr val="9A93B5">
                    <a:alpha val="20000"/>
                  </a:srgbClr>
                </a:solidFill>
                <a:ln w="632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40" name="Freeform: Shape 139">
                  <a:extLst>
                    <a:ext uri="{FF2B5EF4-FFF2-40B4-BE49-F238E27FC236}">
                      <a16:creationId xmlns:a16="http://schemas.microsoft.com/office/drawing/2014/main" id="{D5EF2753-5E8C-4132-A5C8-91C519F008AA}"/>
                    </a:ext>
                  </a:extLst>
                </p:cNvPr>
                <p:cNvSpPr/>
                <p:nvPr/>
              </p:nvSpPr>
              <p:spPr>
                <a:xfrm>
                  <a:off x="9588188" y="3267169"/>
                  <a:ext cx="211188" cy="36673"/>
                </a:xfrm>
                <a:custGeom>
                  <a:avLst/>
                  <a:gdLst>
                    <a:gd name="connsiteX0" fmla="*/ 0 w 211188"/>
                    <a:gd name="connsiteY0" fmla="*/ 0 h 36673"/>
                    <a:gd name="connsiteX1" fmla="*/ 211188 w 211188"/>
                    <a:gd name="connsiteY1" fmla="*/ 0 h 36673"/>
                    <a:gd name="connsiteX2" fmla="*/ 211188 w 211188"/>
                    <a:gd name="connsiteY2" fmla="*/ 36673 h 36673"/>
                    <a:gd name="connsiteX3" fmla="*/ 0 w 211188"/>
                    <a:gd name="connsiteY3" fmla="*/ 36673 h 366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11188" h="36673">
                      <a:moveTo>
                        <a:pt x="0" y="0"/>
                      </a:moveTo>
                      <a:lnTo>
                        <a:pt x="211188" y="0"/>
                      </a:lnTo>
                      <a:lnTo>
                        <a:pt x="211188" y="36673"/>
                      </a:lnTo>
                      <a:lnTo>
                        <a:pt x="0" y="36673"/>
                      </a:lnTo>
                      <a:close/>
                    </a:path>
                  </a:pathLst>
                </a:custGeom>
                <a:solidFill>
                  <a:srgbClr val="9A93B5">
                    <a:alpha val="20000"/>
                  </a:srgbClr>
                </a:solidFill>
                <a:ln w="632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sp>
            <p:nvSpPr>
              <p:cNvPr id="141" name="Freeform: Shape 140">
                <a:extLst>
                  <a:ext uri="{FF2B5EF4-FFF2-40B4-BE49-F238E27FC236}">
                    <a16:creationId xmlns:a16="http://schemas.microsoft.com/office/drawing/2014/main" id="{F218BDD1-5A01-4B86-A384-4CDB0CE0D5F4}"/>
                  </a:ext>
                </a:extLst>
              </p:cNvPr>
              <p:cNvSpPr/>
              <p:nvPr/>
            </p:nvSpPr>
            <p:spPr>
              <a:xfrm>
                <a:off x="8847133" y="3412598"/>
                <a:ext cx="1035074" cy="36673"/>
              </a:xfrm>
              <a:custGeom>
                <a:avLst/>
                <a:gdLst>
                  <a:gd name="connsiteX0" fmla="*/ 0 w 1035074"/>
                  <a:gd name="connsiteY0" fmla="*/ 0 h 36673"/>
                  <a:gd name="connsiteX1" fmla="*/ 1035074 w 1035074"/>
                  <a:gd name="connsiteY1" fmla="*/ 0 h 36673"/>
                  <a:gd name="connsiteX2" fmla="*/ 1035074 w 1035074"/>
                  <a:gd name="connsiteY2" fmla="*/ 36673 h 36673"/>
                  <a:gd name="connsiteX3" fmla="*/ 0 w 1035074"/>
                  <a:gd name="connsiteY3" fmla="*/ 36673 h 366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035074" h="36673">
                    <a:moveTo>
                      <a:pt x="0" y="0"/>
                    </a:moveTo>
                    <a:lnTo>
                      <a:pt x="1035074" y="0"/>
                    </a:lnTo>
                    <a:lnTo>
                      <a:pt x="1035074" y="36673"/>
                    </a:lnTo>
                    <a:lnTo>
                      <a:pt x="0" y="36673"/>
                    </a:lnTo>
                    <a:close/>
                  </a:path>
                </a:pathLst>
              </a:custGeom>
              <a:solidFill>
                <a:srgbClr val="9CBFD9">
                  <a:alpha val="60000"/>
                </a:srgbClr>
              </a:solidFill>
              <a:ln w="632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2" name="Freeform: Shape 141">
                <a:extLst>
                  <a:ext uri="{FF2B5EF4-FFF2-40B4-BE49-F238E27FC236}">
                    <a16:creationId xmlns:a16="http://schemas.microsoft.com/office/drawing/2014/main" id="{A3B4FAA6-7F45-4ABC-8CB5-BE74B88CA36F}"/>
                  </a:ext>
                </a:extLst>
              </p:cNvPr>
              <p:cNvSpPr/>
              <p:nvPr/>
            </p:nvSpPr>
            <p:spPr>
              <a:xfrm>
                <a:off x="8845868" y="2034185"/>
                <a:ext cx="1036971" cy="1380942"/>
              </a:xfrm>
              <a:custGeom>
                <a:avLst/>
                <a:gdLst>
                  <a:gd name="connsiteX0" fmla="*/ 1036971 w 1036971"/>
                  <a:gd name="connsiteY0" fmla="*/ 1380942 h 1380942"/>
                  <a:gd name="connsiteX1" fmla="*/ 0 w 1036971"/>
                  <a:gd name="connsiteY1" fmla="*/ 1380942 h 1380942"/>
                  <a:gd name="connsiteX2" fmla="*/ 0 w 1036971"/>
                  <a:gd name="connsiteY2" fmla="*/ 0 h 1380942"/>
                  <a:gd name="connsiteX3" fmla="*/ 1036971 w 1036971"/>
                  <a:gd name="connsiteY3" fmla="*/ 0 h 1380942"/>
                  <a:gd name="connsiteX4" fmla="*/ 1036971 w 1036971"/>
                  <a:gd name="connsiteY4" fmla="*/ 1380942 h 1380942"/>
                  <a:gd name="connsiteX5" fmla="*/ 17072 w 1036971"/>
                  <a:gd name="connsiteY5" fmla="*/ 1363238 h 1380942"/>
                  <a:gd name="connsiteX6" fmla="*/ 1020531 w 1036971"/>
                  <a:gd name="connsiteY6" fmla="*/ 1363238 h 1380942"/>
                  <a:gd name="connsiteX7" fmla="*/ 1020531 w 1036971"/>
                  <a:gd name="connsiteY7" fmla="*/ 17704 h 1380942"/>
                  <a:gd name="connsiteX8" fmla="*/ 17072 w 1036971"/>
                  <a:gd name="connsiteY8" fmla="*/ 17704 h 1380942"/>
                  <a:gd name="connsiteX9" fmla="*/ 17072 w 1036971"/>
                  <a:gd name="connsiteY9" fmla="*/ 1363238 h 13809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36971" h="1380942">
                    <a:moveTo>
                      <a:pt x="1036971" y="1380942"/>
                    </a:moveTo>
                    <a:lnTo>
                      <a:pt x="0" y="1380942"/>
                    </a:lnTo>
                    <a:lnTo>
                      <a:pt x="0" y="0"/>
                    </a:lnTo>
                    <a:lnTo>
                      <a:pt x="1036971" y="0"/>
                    </a:lnTo>
                    <a:lnTo>
                      <a:pt x="1036971" y="1380942"/>
                    </a:lnTo>
                    <a:close/>
                    <a:moveTo>
                      <a:pt x="17072" y="1363238"/>
                    </a:moveTo>
                    <a:lnTo>
                      <a:pt x="1020531" y="1363238"/>
                    </a:lnTo>
                    <a:lnTo>
                      <a:pt x="1020531" y="17704"/>
                    </a:lnTo>
                    <a:lnTo>
                      <a:pt x="17072" y="17704"/>
                    </a:lnTo>
                    <a:lnTo>
                      <a:pt x="17072" y="1363238"/>
                    </a:lnTo>
                    <a:close/>
                  </a:path>
                </a:pathLst>
              </a:custGeom>
              <a:solidFill>
                <a:srgbClr val="323D5A"/>
              </a:solidFill>
              <a:ln w="632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grpSp>
            <p:nvGrpSpPr>
              <p:cNvPr id="143" name="Graphic 6">
                <a:extLst>
                  <a:ext uri="{FF2B5EF4-FFF2-40B4-BE49-F238E27FC236}">
                    <a16:creationId xmlns:a16="http://schemas.microsoft.com/office/drawing/2014/main" id="{A2FD17F4-7500-4C61-8CC9-5AAAA23EA2C6}"/>
                  </a:ext>
                </a:extLst>
              </p:cNvPr>
              <p:cNvGrpSpPr/>
              <p:nvPr/>
            </p:nvGrpSpPr>
            <p:grpSpPr>
              <a:xfrm>
                <a:off x="9542030" y="2387641"/>
                <a:ext cx="297180" cy="182734"/>
                <a:chOff x="9542030" y="2387641"/>
                <a:chExt cx="297180" cy="182734"/>
              </a:xfrm>
              <a:solidFill>
                <a:srgbClr val="DAD6ED">
                  <a:alpha val="30000"/>
                </a:srgbClr>
              </a:solidFill>
            </p:grpSpPr>
            <p:sp>
              <p:nvSpPr>
                <p:cNvPr id="144" name="Freeform: Shape 143">
                  <a:extLst>
                    <a:ext uri="{FF2B5EF4-FFF2-40B4-BE49-F238E27FC236}">
                      <a16:creationId xmlns:a16="http://schemas.microsoft.com/office/drawing/2014/main" id="{2F417378-D8F1-4B7D-980F-F18A68F7A23D}"/>
                    </a:ext>
                  </a:extLst>
                </p:cNvPr>
                <p:cNvSpPr/>
                <p:nvPr/>
              </p:nvSpPr>
              <p:spPr>
                <a:xfrm>
                  <a:off x="9542030" y="2387641"/>
                  <a:ext cx="122033" cy="127092"/>
                </a:xfrm>
                <a:custGeom>
                  <a:avLst/>
                  <a:gdLst>
                    <a:gd name="connsiteX0" fmla="*/ 0 w 122033"/>
                    <a:gd name="connsiteY0" fmla="*/ 0 h 127092"/>
                    <a:gd name="connsiteX1" fmla="*/ 122034 w 122033"/>
                    <a:gd name="connsiteY1" fmla="*/ 0 h 127092"/>
                    <a:gd name="connsiteX2" fmla="*/ 122034 w 122033"/>
                    <a:gd name="connsiteY2" fmla="*/ 127092 h 127092"/>
                    <a:gd name="connsiteX3" fmla="*/ 0 w 122033"/>
                    <a:gd name="connsiteY3" fmla="*/ 127092 h 1270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22033" h="127092">
                      <a:moveTo>
                        <a:pt x="0" y="0"/>
                      </a:moveTo>
                      <a:lnTo>
                        <a:pt x="122034" y="0"/>
                      </a:lnTo>
                      <a:lnTo>
                        <a:pt x="122034" y="127092"/>
                      </a:lnTo>
                      <a:lnTo>
                        <a:pt x="0" y="127092"/>
                      </a:lnTo>
                      <a:close/>
                    </a:path>
                  </a:pathLst>
                </a:custGeom>
                <a:solidFill>
                  <a:srgbClr val="DAD6ED">
                    <a:alpha val="30000"/>
                  </a:srgbClr>
                </a:solidFill>
                <a:ln w="632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45" name="Freeform: Shape 144">
                  <a:extLst>
                    <a:ext uri="{FF2B5EF4-FFF2-40B4-BE49-F238E27FC236}">
                      <a16:creationId xmlns:a16="http://schemas.microsoft.com/office/drawing/2014/main" id="{EE460BC1-61B1-460E-96FB-33DC26C51DAA}"/>
                    </a:ext>
                  </a:extLst>
                </p:cNvPr>
                <p:cNvSpPr/>
                <p:nvPr/>
              </p:nvSpPr>
              <p:spPr>
                <a:xfrm>
                  <a:off x="9691885" y="2417359"/>
                  <a:ext cx="147325" cy="28453"/>
                </a:xfrm>
                <a:custGeom>
                  <a:avLst/>
                  <a:gdLst>
                    <a:gd name="connsiteX0" fmla="*/ 0 w 147325"/>
                    <a:gd name="connsiteY0" fmla="*/ 0 h 28453"/>
                    <a:gd name="connsiteX1" fmla="*/ 147326 w 147325"/>
                    <a:gd name="connsiteY1" fmla="*/ 0 h 28453"/>
                    <a:gd name="connsiteX2" fmla="*/ 147326 w 147325"/>
                    <a:gd name="connsiteY2" fmla="*/ 28454 h 28453"/>
                    <a:gd name="connsiteX3" fmla="*/ 0 w 147325"/>
                    <a:gd name="connsiteY3" fmla="*/ 28454 h 284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47325" h="28453">
                      <a:moveTo>
                        <a:pt x="0" y="0"/>
                      </a:moveTo>
                      <a:lnTo>
                        <a:pt x="147326" y="0"/>
                      </a:lnTo>
                      <a:lnTo>
                        <a:pt x="147326" y="28454"/>
                      </a:lnTo>
                      <a:lnTo>
                        <a:pt x="0" y="28454"/>
                      </a:lnTo>
                      <a:close/>
                    </a:path>
                  </a:pathLst>
                </a:custGeom>
                <a:solidFill>
                  <a:srgbClr val="DAD6ED">
                    <a:alpha val="30000"/>
                  </a:srgbClr>
                </a:solidFill>
                <a:ln w="632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46" name="Freeform: Shape 145">
                  <a:extLst>
                    <a:ext uri="{FF2B5EF4-FFF2-40B4-BE49-F238E27FC236}">
                      <a16:creationId xmlns:a16="http://schemas.microsoft.com/office/drawing/2014/main" id="{F0C99E25-25D5-4374-BF19-5A70C1E71869}"/>
                    </a:ext>
                  </a:extLst>
                </p:cNvPr>
                <p:cNvSpPr/>
                <p:nvPr/>
              </p:nvSpPr>
              <p:spPr>
                <a:xfrm>
                  <a:off x="9691885" y="2473001"/>
                  <a:ext cx="147325" cy="28453"/>
                </a:xfrm>
                <a:custGeom>
                  <a:avLst/>
                  <a:gdLst>
                    <a:gd name="connsiteX0" fmla="*/ 0 w 147325"/>
                    <a:gd name="connsiteY0" fmla="*/ 0 h 28453"/>
                    <a:gd name="connsiteX1" fmla="*/ 147326 w 147325"/>
                    <a:gd name="connsiteY1" fmla="*/ 0 h 28453"/>
                    <a:gd name="connsiteX2" fmla="*/ 147326 w 147325"/>
                    <a:gd name="connsiteY2" fmla="*/ 28453 h 28453"/>
                    <a:gd name="connsiteX3" fmla="*/ 0 w 147325"/>
                    <a:gd name="connsiteY3" fmla="*/ 28453 h 284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47325" h="28453">
                      <a:moveTo>
                        <a:pt x="0" y="0"/>
                      </a:moveTo>
                      <a:lnTo>
                        <a:pt x="147326" y="0"/>
                      </a:lnTo>
                      <a:lnTo>
                        <a:pt x="147326" y="28453"/>
                      </a:lnTo>
                      <a:lnTo>
                        <a:pt x="0" y="28453"/>
                      </a:lnTo>
                      <a:close/>
                    </a:path>
                  </a:pathLst>
                </a:custGeom>
                <a:solidFill>
                  <a:srgbClr val="DAD6ED">
                    <a:alpha val="30000"/>
                  </a:srgbClr>
                </a:solidFill>
                <a:ln w="632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47" name="Freeform: Shape 146">
                  <a:extLst>
                    <a:ext uri="{FF2B5EF4-FFF2-40B4-BE49-F238E27FC236}">
                      <a16:creationId xmlns:a16="http://schemas.microsoft.com/office/drawing/2014/main" id="{0BEAB68D-D594-4A52-9432-F63B4FC427AA}"/>
                    </a:ext>
                  </a:extLst>
                </p:cNvPr>
                <p:cNvSpPr/>
                <p:nvPr/>
              </p:nvSpPr>
              <p:spPr>
                <a:xfrm>
                  <a:off x="9571116" y="2541922"/>
                  <a:ext cx="245964" cy="28453"/>
                </a:xfrm>
                <a:custGeom>
                  <a:avLst/>
                  <a:gdLst>
                    <a:gd name="connsiteX0" fmla="*/ 0 w 245964"/>
                    <a:gd name="connsiteY0" fmla="*/ 0 h 28453"/>
                    <a:gd name="connsiteX1" fmla="*/ 245964 w 245964"/>
                    <a:gd name="connsiteY1" fmla="*/ 0 h 28453"/>
                    <a:gd name="connsiteX2" fmla="*/ 245964 w 245964"/>
                    <a:gd name="connsiteY2" fmla="*/ 28453 h 28453"/>
                    <a:gd name="connsiteX3" fmla="*/ 0 w 245964"/>
                    <a:gd name="connsiteY3" fmla="*/ 28453 h 284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5964" h="28453">
                      <a:moveTo>
                        <a:pt x="0" y="0"/>
                      </a:moveTo>
                      <a:lnTo>
                        <a:pt x="245964" y="0"/>
                      </a:lnTo>
                      <a:lnTo>
                        <a:pt x="245964" y="28453"/>
                      </a:lnTo>
                      <a:lnTo>
                        <a:pt x="0" y="28453"/>
                      </a:lnTo>
                      <a:close/>
                    </a:path>
                  </a:pathLst>
                </a:custGeom>
                <a:solidFill>
                  <a:srgbClr val="DAD6ED">
                    <a:alpha val="30000"/>
                  </a:srgbClr>
                </a:solidFill>
                <a:ln w="632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grpSp>
            <p:nvGrpSpPr>
              <p:cNvPr id="148" name="Graphic 6">
                <a:extLst>
                  <a:ext uri="{FF2B5EF4-FFF2-40B4-BE49-F238E27FC236}">
                    <a16:creationId xmlns:a16="http://schemas.microsoft.com/office/drawing/2014/main" id="{A2FD17F4-7500-4C61-8CC9-5AAAA23EA2C6}"/>
                  </a:ext>
                </a:extLst>
              </p:cNvPr>
              <p:cNvGrpSpPr/>
              <p:nvPr/>
            </p:nvGrpSpPr>
            <p:grpSpPr>
              <a:xfrm>
                <a:off x="8892026" y="2639296"/>
                <a:ext cx="295283" cy="248493"/>
                <a:chOff x="8892026" y="2639296"/>
                <a:chExt cx="295283" cy="248493"/>
              </a:xfrm>
              <a:solidFill>
                <a:srgbClr val="DAD6ED">
                  <a:alpha val="30000"/>
                </a:srgbClr>
              </a:solidFill>
            </p:grpSpPr>
            <p:sp>
              <p:nvSpPr>
                <p:cNvPr id="149" name="Freeform: Shape 148">
                  <a:extLst>
                    <a:ext uri="{FF2B5EF4-FFF2-40B4-BE49-F238E27FC236}">
                      <a16:creationId xmlns:a16="http://schemas.microsoft.com/office/drawing/2014/main" id="{3E2DA23F-2B77-4E65-AD1F-CAAE5D05A55B}"/>
                    </a:ext>
                  </a:extLst>
                </p:cNvPr>
                <p:cNvSpPr/>
                <p:nvPr/>
              </p:nvSpPr>
              <p:spPr>
                <a:xfrm>
                  <a:off x="9065276" y="2639296"/>
                  <a:ext cx="122033" cy="127092"/>
                </a:xfrm>
                <a:custGeom>
                  <a:avLst/>
                  <a:gdLst>
                    <a:gd name="connsiteX0" fmla="*/ 0 w 122033"/>
                    <a:gd name="connsiteY0" fmla="*/ 0 h 127092"/>
                    <a:gd name="connsiteX1" fmla="*/ 122034 w 122033"/>
                    <a:gd name="connsiteY1" fmla="*/ 0 h 127092"/>
                    <a:gd name="connsiteX2" fmla="*/ 122034 w 122033"/>
                    <a:gd name="connsiteY2" fmla="*/ 127092 h 127092"/>
                    <a:gd name="connsiteX3" fmla="*/ 0 w 122033"/>
                    <a:gd name="connsiteY3" fmla="*/ 127092 h 1270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22033" h="127092">
                      <a:moveTo>
                        <a:pt x="0" y="0"/>
                      </a:moveTo>
                      <a:lnTo>
                        <a:pt x="122034" y="0"/>
                      </a:lnTo>
                      <a:lnTo>
                        <a:pt x="122034" y="127092"/>
                      </a:lnTo>
                      <a:lnTo>
                        <a:pt x="0" y="127092"/>
                      </a:lnTo>
                      <a:close/>
                    </a:path>
                  </a:pathLst>
                </a:custGeom>
                <a:solidFill>
                  <a:srgbClr val="DAD6ED">
                    <a:alpha val="30000"/>
                  </a:srgbClr>
                </a:solidFill>
                <a:ln w="632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50" name="Freeform: Shape 149">
                  <a:extLst>
                    <a:ext uri="{FF2B5EF4-FFF2-40B4-BE49-F238E27FC236}">
                      <a16:creationId xmlns:a16="http://schemas.microsoft.com/office/drawing/2014/main" id="{4B26AAA7-C9E5-4466-A420-1930B8CF8E20}"/>
                    </a:ext>
                  </a:extLst>
                </p:cNvPr>
                <p:cNvSpPr/>
                <p:nvPr/>
              </p:nvSpPr>
              <p:spPr>
                <a:xfrm>
                  <a:off x="8892026" y="2655104"/>
                  <a:ext cx="147325" cy="28453"/>
                </a:xfrm>
                <a:custGeom>
                  <a:avLst/>
                  <a:gdLst>
                    <a:gd name="connsiteX0" fmla="*/ 0 w 147325"/>
                    <a:gd name="connsiteY0" fmla="*/ 0 h 28453"/>
                    <a:gd name="connsiteX1" fmla="*/ 147326 w 147325"/>
                    <a:gd name="connsiteY1" fmla="*/ 0 h 28453"/>
                    <a:gd name="connsiteX2" fmla="*/ 147326 w 147325"/>
                    <a:gd name="connsiteY2" fmla="*/ 28453 h 28453"/>
                    <a:gd name="connsiteX3" fmla="*/ 0 w 147325"/>
                    <a:gd name="connsiteY3" fmla="*/ 28453 h 284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47325" h="28453">
                      <a:moveTo>
                        <a:pt x="0" y="0"/>
                      </a:moveTo>
                      <a:lnTo>
                        <a:pt x="147326" y="0"/>
                      </a:lnTo>
                      <a:lnTo>
                        <a:pt x="147326" y="28453"/>
                      </a:lnTo>
                      <a:lnTo>
                        <a:pt x="0" y="28453"/>
                      </a:lnTo>
                      <a:close/>
                    </a:path>
                  </a:pathLst>
                </a:custGeom>
                <a:solidFill>
                  <a:srgbClr val="DAD6ED">
                    <a:alpha val="30000"/>
                  </a:srgbClr>
                </a:solidFill>
                <a:ln w="632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51" name="Freeform: Shape 150">
                  <a:extLst>
                    <a:ext uri="{FF2B5EF4-FFF2-40B4-BE49-F238E27FC236}">
                      <a16:creationId xmlns:a16="http://schemas.microsoft.com/office/drawing/2014/main" id="{A91E50FA-8C07-44EE-80C8-1ED336D9647D}"/>
                    </a:ext>
                  </a:extLst>
                </p:cNvPr>
                <p:cNvSpPr/>
                <p:nvPr/>
              </p:nvSpPr>
              <p:spPr>
                <a:xfrm>
                  <a:off x="8892026" y="2710746"/>
                  <a:ext cx="147325" cy="28453"/>
                </a:xfrm>
                <a:custGeom>
                  <a:avLst/>
                  <a:gdLst>
                    <a:gd name="connsiteX0" fmla="*/ 0 w 147325"/>
                    <a:gd name="connsiteY0" fmla="*/ 0 h 28453"/>
                    <a:gd name="connsiteX1" fmla="*/ 147326 w 147325"/>
                    <a:gd name="connsiteY1" fmla="*/ 0 h 28453"/>
                    <a:gd name="connsiteX2" fmla="*/ 147326 w 147325"/>
                    <a:gd name="connsiteY2" fmla="*/ 28454 h 28453"/>
                    <a:gd name="connsiteX3" fmla="*/ 0 w 147325"/>
                    <a:gd name="connsiteY3" fmla="*/ 28454 h 284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47325" h="28453">
                      <a:moveTo>
                        <a:pt x="0" y="0"/>
                      </a:moveTo>
                      <a:lnTo>
                        <a:pt x="147326" y="0"/>
                      </a:lnTo>
                      <a:lnTo>
                        <a:pt x="147326" y="28454"/>
                      </a:lnTo>
                      <a:lnTo>
                        <a:pt x="0" y="28454"/>
                      </a:lnTo>
                      <a:close/>
                    </a:path>
                  </a:pathLst>
                </a:custGeom>
                <a:solidFill>
                  <a:srgbClr val="DAD6ED">
                    <a:alpha val="30000"/>
                  </a:srgbClr>
                </a:solidFill>
                <a:ln w="632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52" name="Freeform: Shape 151">
                  <a:extLst>
                    <a:ext uri="{FF2B5EF4-FFF2-40B4-BE49-F238E27FC236}">
                      <a16:creationId xmlns:a16="http://schemas.microsoft.com/office/drawing/2014/main" id="{56DE4AF3-2B45-4FA8-8130-697AE035AD5E}"/>
                    </a:ext>
                  </a:extLst>
                </p:cNvPr>
                <p:cNvSpPr/>
                <p:nvPr/>
              </p:nvSpPr>
              <p:spPr>
                <a:xfrm>
                  <a:off x="8915421" y="2798003"/>
                  <a:ext cx="245964" cy="28453"/>
                </a:xfrm>
                <a:custGeom>
                  <a:avLst/>
                  <a:gdLst>
                    <a:gd name="connsiteX0" fmla="*/ 0 w 245964"/>
                    <a:gd name="connsiteY0" fmla="*/ 0 h 28453"/>
                    <a:gd name="connsiteX1" fmla="*/ 245965 w 245964"/>
                    <a:gd name="connsiteY1" fmla="*/ 0 h 28453"/>
                    <a:gd name="connsiteX2" fmla="*/ 245965 w 245964"/>
                    <a:gd name="connsiteY2" fmla="*/ 28453 h 28453"/>
                    <a:gd name="connsiteX3" fmla="*/ 0 w 245964"/>
                    <a:gd name="connsiteY3" fmla="*/ 28453 h 284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5964" h="28453">
                      <a:moveTo>
                        <a:pt x="0" y="0"/>
                      </a:moveTo>
                      <a:lnTo>
                        <a:pt x="245965" y="0"/>
                      </a:lnTo>
                      <a:lnTo>
                        <a:pt x="245965" y="28453"/>
                      </a:lnTo>
                      <a:lnTo>
                        <a:pt x="0" y="28453"/>
                      </a:lnTo>
                      <a:close/>
                    </a:path>
                  </a:pathLst>
                </a:custGeom>
                <a:solidFill>
                  <a:srgbClr val="DAD6ED">
                    <a:alpha val="30000"/>
                  </a:srgbClr>
                </a:solidFill>
                <a:ln w="632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53" name="Freeform: Shape 152">
                  <a:extLst>
                    <a:ext uri="{FF2B5EF4-FFF2-40B4-BE49-F238E27FC236}">
                      <a16:creationId xmlns:a16="http://schemas.microsoft.com/office/drawing/2014/main" id="{04413D60-AB96-4703-8541-BD2F8E73D89F}"/>
                    </a:ext>
                  </a:extLst>
                </p:cNvPr>
                <p:cNvSpPr/>
                <p:nvPr/>
              </p:nvSpPr>
              <p:spPr>
                <a:xfrm>
                  <a:off x="8915421" y="2859336"/>
                  <a:ext cx="245964" cy="28453"/>
                </a:xfrm>
                <a:custGeom>
                  <a:avLst/>
                  <a:gdLst>
                    <a:gd name="connsiteX0" fmla="*/ 0 w 245964"/>
                    <a:gd name="connsiteY0" fmla="*/ 0 h 28453"/>
                    <a:gd name="connsiteX1" fmla="*/ 245965 w 245964"/>
                    <a:gd name="connsiteY1" fmla="*/ 0 h 28453"/>
                    <a:gd name="connsiteX2" fmla="*/ 245965 w 245964"/>
                    <a:gd name="connsiteY2" fmla="*/ 28454 h 28453"/>
                    <a:gd name="connsiteX3" fmla="*/ 0 w 245964"/>
                    <a:gd name="connsiteY3" fmla="*/ 28454 h 284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5964" h="28453">
                      <a:moveTo>
                        <a:pt x="0" y="0"/>
                      </a:moveTo>
                      <a:lnTo>
                        <a:pt x="245965" y="0"/>
                      </a:lnTo>
                      <a:lnTo>
                        <a:pt x="245965" y="28454"/>
                      </a:lnTo>
                      <a:lnTo>
                        <a:pt x="0" y="28454"/>
                      </a:lnTo>
                      <a:close/>
                    </a:path>
                  </a:pathLst>
                </a:custGeom>
                <a:solidFill>
                  <a:srgbClr val="DAD6ED">
                    <a:alpha val="30000"/>
                  </a:srgbClr>
                </a:solidFill>
                <a:ln w="632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</p:grpSp>
        <p:grpSp>
          <p:nvGrpSpPr>
            <p:cNvPr id="154" name="Graphic 6">
              <a:extLst>
                <a:ext uri="{FF2B5EF4-FFF2-40B4-BE49-F238E27FC236}">
                  <a16:creationId xmlns:a16="http://schemas.microsoft.com/office/drawing/2014/main" id="{A2FD17F4-7500-4C61-8CC9-5AAAA23EA2C6}"/>
                </a:ext>
              </a:extLst>
            </p:cNvPr>
            <p:cNvGrpSpPr/>
            <p:nvPr/>
          </p:nvGrpSpPr>
          <p:grpSpPr>
            <a:xfrm>
              <a:off x="3666704" y="1970955"/>
              <a:ext cx="1026221" cy="852972"/>
              <a:chOff x="3666704" y="1970955"/>
              <a:chExt cx="1026221" cy="852972"/>
            </a:xfrm>
            <a:solidFill>
              <a:schemeClr val="accent1"/>
            </a:solidFill>
          </p:grpSpPr>
          <p:sp>
            <p:nvSpPr>
              <p:cNvPr id="155" name="Freeform: Shape 154">
                <a:extLst>
                  <a:ext uri="{FF2B5EF4-FFF2-40B4-BE49-F238E27FC236}">
                    <a16:creationId xmlns:a16="http://schemas.microsoft.com/office/drawing/2014/main" id="{5E6A2FC6-D7DC-42D9-BC90-772CBFE0C034}"/>
                  </a:ext>
                </a:extLst>
              </p:cNvPr>
              <p:cNvSpPr/>
              <p:nvPr/>
            </p:nvSpPr>
            <p:spPr>
              <a:xfrm>
                <a:off x="3666704" y="1970955"/>
                <a:ext cx="1026221" cy="852972"/>
              </a:xfrm>
              <a:custGeom>
                <a:avLst/>
                <a:gdLst>
                  <a:gd name="connsiteX0" fmla="*/ 0 w 1026221"/>
                  <a:gd name="connsiteY0" fmla="*/ 0 h 852972"/>
                  <a:gd name="connsiteX1" fmla="*/ 1026222 w 1026221"/>
                  <a:gd name="connsiteY1" fmla="*/ 0 h 852972"/>
                  <a:gd name="connsiteX2" fmla="*/ 1026222 w 1026221"/>
                  <a:gd name="connsiteY2" fmla="*/ 852972 h 852972"/>
                  <a:gd name="connsiteX3" fmla="*/ 0 w 1026221"/>
                  <a:gd name="connsiteY3" fmla="*/ 852972 h 8529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026221" h="852972">
                    <a:moveTo>
                      <a:pt x="0" y="0"/>
                    </a:moveTo>
                    <a:lnTo>
                      <a:pt x="1026222" y="0"/>
                    </a:lnTo>
                    <a:lnTo>
                      <a:pt x="1026222" y="852972"/>
                    </a:lnTo>
                    <a:lnTo>
                      <a:pt x="0" y="852972"/>
                    </a:lnTo>
                    <a:close/>
                  </a:path>
                </a:pathLst>
              </a:custGeom>
              <a:solidFill>
                <a:schemeClr val="bg2"/>
              </a:solidFill>
              <a:ln w="632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56" name="Freeform: Shape 155">
                <a:extLst>
                  <a:ext uri="{FF2B5EF4-FFF2-40B4-BE49-F238E27FC236}">
                    <a16:creationId xmlns:a16="http://schemas.microsoft.com/office/drawing/2014/main" id="{1C18D068-8A5A-485E-8E79-936E5EF5CCA3}"/>
                  </a:ext>
                </a:extLst>
              </p:cNvPr>
              <p:cNvSpPr/>
              <p:nvPr/>
            </p:nvSpPr>
            <p:spPr>
              <a:xfrm>
                <a:off x="3728037" y="2398390"/>
                <a:ext cx="452726" cy="361675"/>
              </a:xfrm>
              <a:custGeom>
                <a:avLst/>
                <a:gdLst>
                  <a:gd name="connsiteX0" fmla="*/ 0 w 452726"/>
                  <a:gd name="connsiteY0" fmla="*/ 0 h 361675"/>
                  <a:gd name="connsiteX1" fmla="*/ 452726 w 452726"/>
                  <a:gd name="connsiteY1" fmla="*/ 0 h 361675"/>
                  <a:gd name="connsiteX2" fmla="*/ 452726 w 452726"/>
                  <a:gd name="connsiteY2" fmla="*/ 361676 h 361675"/>
                  <a:gd name="connsiteX3" fmla="*/ 0 w 452726"/>
                  <a:gd name="connsiteY3" fmla="*/ 361676 h 3616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52726" h="361675">
                    <a:moveTo>
                      <a:pt x="0" y="0"/>
                    </a:moveTo>
                    <a:lnTo>
                      <a:pt x="452726" y="0"/>
                    </a:lnTo>
                    <a:lnTo>
                      <a:pt x="452726" y="361676"/>
                    </a:lnTo>
                    <a:lnTo>
                      <a:pt x="0" y="361676"/>
                    </a:lnTo>
                    <a:close/>
                  </a:path>
                </a:pathLst>
              </a:custGeom>
              <a:solidFill>
                <a:srgbClr val="9A93B5">
                  <a:alpha val="20000"/>
                </a:srgbClr>
              </a:solidFill>
              <a:ln w="632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57" name="Freeform: Shape 156">
                <a:extLst>
                  <a:ext uri="{FF2B5EF4-FFF2-40B4-BE49-F238E27FC236}">
                    <a16:creationId xmlns:a16="http://schemas.microsoft.com/office/drawing/2014/main" id="{2884C0E6-DEF2-487A-BFFA-1666CE90AD0B}"/>
                  </a:ext>
                </a:extLst>
              </p:cNvPr>
              <p:cNvSpPr/>
              <p:nvPr/>
            </p:nvSpPr>
            <p:spPr>
              <a:xfrm>
                <a:off x="3728037" y="2031024"/>
                <a:ext cx="452726" cy="73979"/>
              </a:xfrm>
              <a:custGeom>
                <a:avLst/>
                <a:gdLst>
                  <a:gd name="connsiteX0" fmla="*/ 0 w 452726"/>
                  <a:gd name="connsiteY0" fmla="*/ 0 h 73979"/>
                  <a:gd name="connsiteX1" fmla="*/ 452726 w 452726"/>
                  <a:gd name="connsiteY1" fmla="*/ 0 h 73979"/>
                  <a:gd name="connsiteX2" fmla="*/ 452726 w 452726"/>
                  <a:gd name="connsiteY2" fmla="*/ 73979 h 73979"/>
                  <a:gd name="connsiteX3" fmla="*/ 0 w 452726"/>
                  <a:gd name="connsiteY3" fmla="*/ 73979 h 739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52726" h="73979">
                    <a:moveTo>
                      <a:pt x="0" y="0"/>
                    </a:moveTo>
                    <a:lnTo>
                      <a:pt x="452726" y="0"/>
                    </a:lnTo>
                    <a:lnTo>
                      <a:pt x="452726" y="73979"/>
                    </a:lnTo>
                    <a:lnTo>
                      <a:pt x="0" y="73979"/>
                    </a:lnTo>
                    <a:close/>
                  </a:path>
                </a:pathLst>
              </a:custGeom>
              <a:solidFill>
                <a:srgbClr val="9A93B5">
                  <a:alpha val="20000"/>
                </a:srgbClr>
              </a:solidFill>
              <a:ln w="632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58" name="Freeform: Shape 157">
                <a:extLst>
                  <a:ext uri="{FF2B5EF4-FFF2-40B4-BE49-F238E27FC236}">
                    <a16:creationId xmlns:a16="http://schemas.microsoft.com/office/drawing/2014/main" id="{6F4405DF-6FE4-4EBF-BAB0-6EAFBDC7A932}"/>
                  </a:ext>
                </a:extLst>
              </p:cNvPr>
              <p:cNvSpPr/>
              <p:nvPr/>
            </p:nvSpPr>
            <p:spPr>
              <a:xfrm>
                <a:off x="3728037" y="2140412"/>
                <a:ext cx="452726" cy="48054"/>
              </a:xfrm>
              <a:custGeom>
                <a:avLst/>
                <a:gdLst>
                  <a:gd name="connsiteX0" fmla="*/ 0 w 452726"/>
                  <a:gd name="connsiteY0" fmla="*/ 0 h 48054"/>
                  <a:gd name="connsiteX1" fmla="*/ 452726 w 452726"/>
                  <a:gd name="connsiteY1" fmla="*/ 0 h 48054"/>
                  <a:gd name="connsiteX2" fmla="*/ 452726 w 452726"/>
                  <a:gd name="connsiteY2" fmla="*/ 48055 h 48054"/>
                  <a:gd name="connsiteX3" fmla="*/ 0 w 452726"/>
                  <a:gd name="connsiteY3" fmla="*/ 48055 h 480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52726" h="48054">
                    <a:moveTo>
                      <a:pt x="0" y="0"/>
                    </a:moveTo>
                    <a:lnTo>
                      <a:pt x="452726" y="0"/>
                    </a:lnTo>
                    <a:lnTo>
                      <a:pt x="452726" y="48055"/>
                    </a:lnTo>
                    <a:lnTo>
                      <a:pt x="0" y="48055"/>
                    </a:lnTo>
                    <a:close/>
                  </a:path>
                </a:pathLst>
              </a:custGeom>
              <a:solidFill>
                <a:srgbClr val="9A93B5">
                  <a:alpha val="20000"/>
                </a:srgbClr>
              </a:solidFill>
              <a:ln w="632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59" name="Freeform: Shape 158">
                <a:extLst>
                  <a:ext uri="{FF2B5EF4-FFF2-40B4-BE49-F238E27FC236}">
                    <a16:creationId xmlns:a16="http://schemas.microsoft.com/office/drawing/2014/main" id="{921B90A8-CF21-4313-9B40-3435F2113BB5}"/>
                  </a:ext>
                </a:extLst>
              </p:cNvPr>
              <p:cNvSpPr/>
              <p:nvPr/>
            </p:nvSpPr>
            <p:spPr>
              <a:xfrm>
                <a:off x="3728037" y="2222611"/>
                <a:ext cx="452726" cy="48054"/>
              </a:xfrm>
              <a:custGeom>
                <a:avLst/>
                <a:gdLst>
                  <a:gd name="connsiteX0" fmla="*/ 0 w 452726"/>
                  <a:gd name="connsiteY0" fmla="*/ 0 h 48054"/>
                  <a:gd name="connsiteX1" fmla="*/ 452726 w 452726"/>
                  <a:gd name="connsiteY1" fmla="*/ 0 h 48054"/>
                  <a:gd name="connsiteX2" fmla="*/ 452726 w 452726"/>
                  <a:gd name="connsiteY2" fmla="*/ 48055 h 48054"/>
                  <a:gd name="connsiteX3" fmla="*/ 0 w 452726"/>
                  <a:gd name="connsiteY3" fmla="*/ 48055 h 480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52726" h="48054">
                    <a:moveTo>
                      <a:pt x="0" y="0"/>
                    </a:moveTo>
                    <a:lnTo>
                      <a:pt x="452726" y="0"/>
                    </a:lnTo>
                    <a:lnTo>
                      <a:pt x="452726" y="48055"/>
                    </a:lnTo>
                    <a:lnTo>
                      <a:pt x="0" y="48055"/>
                    </a:lnTo>
                    <a:close/>
                  </a:path>
                </a:pathLst>
              </a:custGeom>
              <a:solidFill>
                <a:srgbClr val="9A93B5">
                  <a:alpha val="20000"/>
                </a:srgbClr>
              </a:solidFill>
              <a:ln w="632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60" name="Freeform: Shape 159">
                <a:extLst>
                  <a:ext uri="{FF2B5EF4-FFF2-40B4-BE49-F238E27FC236}">
                    <a16:creationId xmlns:a16="http://schemas.microsoft.com/office/drawing/2014/main" id="{EDFF3BF6-B89D-41E8-9626-D576EADB1003}"/>
                  </a:ext>
                </a:extLst>
              </p:cNvPr>
              <p:cNvSpPr/>
              <p:nvPr/>
            </p:nvSpPr>
            <p:spPr>
              <a:xfrm>
                <a:off x="3728037" y="2304177"/>
                <a:ext cx="452726" cy="48054"/>
              </a:xfrm>
              <a:custGeom>
                <a:avLst/>
                <a:gdLst>
                  <a:gd name="connsiteX0" fmla="*/ 0 w 452726"/>
                  <a:gd name="connsiteY0" fmla="*/ 0 h 48054"/>
                  <a:gd name="connsiteX1" fmla="*/ 452726 w 452726"/>
                  <a:gd name="connsiteY1" fmla="*/ 0 h 48054"/>
                  <a:gd name="connsiteX2" fmla="*/ 452726 w 452726"/>
                  <a:gd name="connsiteY2" fmla="*/ 48055 h 48054"/>
                  <a:gd name="connsiteX3" fmla="*/ 0 w 452726"/>
                  <a:gd name="connsiteY3" fmla="*/ 48055 h 480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52726" h="48054">
                    <a:moveTo>
                      <a:pt x="0" y="0"/>
                    </a:moveTo>
                    <a:lnTo>
                      <a:pt x="452726" y="0"/>
                    </a:lnTo>
                    <a:lnTo>
                      <a:pt x="452726" y="48055"/>
                    </a:lnTo>
                    <a:lnTo>
                      <a:pt x="0" y="48055"/>
                    </a:lnTo>
                    <a:close/>
                  </a:path>
                </a:pathLst>
              </a:custGeom>
              <a:solidFill>
                <a:srgbClr val="9A93B5">
                  <a:alpha val="20000"/>
                </a:srgbClr>
              </a:solidFill>
              <a:ln w="632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61" name="Freeform: Shape 160">
                <a:extLst>
                  <a:ext uri="{FF2B5EF4-FFF2-40B4-BE49-F238E27FC236}">
                    <a16:creationId xmlns:a16="http://schemas.microsoft.com/office/drawing/2014/main" id="{5F4113BE-3EBF-48AB-AB20-E4E091CDE301}"/>
                  </a:ext>
                </a:extLst>
              </p:cNvPr>
              <p:cNvSpPr/>
              <p:nvPr/>
            </p:nvSpPr>
            <p:spPr>
              <a:xfrm>
                <a:off x="4228818" y="2031024"/>
                <a:ext cx="423640" cy="48054"/>
              </a:xfrm>
              <a:custGeom>
                <a:avLst/>
                <a:gdLst>
                  <a:gd name="connsiteX0" fmla="*/ 0 w 423640"/>
                  <a:gd name="connsiteY0" fmla="*/ 0 h 48054"/>
                  <a:gd name="connsiteX1" fmla="*/ 423641 w 423640"/>
                  <a:gd name="connsiteY1" fmla="*/ 0 h 48054"/>
                  <a:gd name="connsiteX2" fmla="*/ 423641 w 423640"/>
                  <a:gd name="connsiteY2" fmla="*/ 48055 h 48054"/>
                  <a:gd name="connsiteX3" fmla="*/ 0 w 423640"/>
                  <a:gd name="connsiteY3" fmla="*/ 48055 h 480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23640" h="48054">
                    <a:moveTo>
                      <a:pt x="0" y="0"/>
                    </a:moveTo>
                    <a:lnTo>
                      <a:pt x="423641" y="0"/>
                    </a:lnTo>
                    <a:lnTo>
                      <a:pt x="423641" y="48055"/>
                    </a:lnTo>
                    <a:lnTo>
                      <a:pt x="0" y="48055"/>
                    </a:lnTo>
                    <a:close/>
                  </a:path>
                </a:pathLst>
              </a:custGeom>
              <a:solidFill>
                <a:srgbClr val="9A93B5">
                  <a:alpha val="20000"/>
                </a:srgbClr>
              </a:solidFill>
              <a:ln w="632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62" name="Freeform: Shape 161">
                <a:extLst>
                  <a:ext uri="{FF2B5EF4-FFF2-40B4-BE49-F238E27FC236}">
                    <a16:creationId xmlns:a16="http://schemas.microsoft.com/office/drawing/2014/main" id="{862391BF-A853-4BF2-B67D-1F3BCA838364}"/>
                  </a:ext>
                </a:extLst>
              </p:cNvPr>
              <p:cNvSpPr/>
              <p:nvPr/>
            </p:nvSpPr>
            <p:spPr>
              <a:xfrm>
                <a:off x="4228818" y="2112591"/>
                <a:ext cx="423640" cy="48054"/>
              </a:xfrm>
              <a:custGeom>
                <a:avLst/>
                <a:gdLst>
                  <a:gd name="connsiteX0" fmla="*/ 0 w 423640"/>
                  <a:gd name="connsiteY0" fmla="*/ 0 h 48054"/>
                  <a:gd name="connsiteX1" fmla="*/ 423641 w 423640"/>
                  <a:gd name="connsiteY1" fmla="*/ 0 h 48054"/>
                  <a:gd name="connsiteX2" fmla="*/ 423641 w 423640"/>
                  <a:gd name="connsiteY2" fmla="*/ 48055 h 48054"/>
                  <a:gd name="connsiteX3" fmla="*/ 0 w 423640"/>
                  <a:gd name="connsiteY3" fmla="*/ 48055 h 480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23640" h="48054">
                    <a:moveTo>
                      <a:pt x="0" y="0"/>
                    </a:moveTo>
                    <a:lnTo>
                      <a:pt x="423641" y="0"/>
                    </a:lnTo>
                    <a:lnTo>
                      <a:pt x="423641" y="48055"/>
                    </a:lnTo>
                    <a:lnTo>
                      <a:pt x="0" y="48055"/>
                    </a:lnTo>
                    <a:close/>
                  </a:path>
                </a:pathLst>
              </a:custGeom>
              <a:solidFill>
                <a:srgbClr val="9A93B5">
                  <a:alpha val="20000"/>
                </a:srgbClr>
              </a:solidFill>
              <a:ln w="632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63" name="Freeform: Shape 162">
                <a:extLst>
                  <a:ext uri="{FF2B5EF4-FFF2-40B4-BE49-F238E27FC236}">
                    <a16:creationId xmlns:a16="http://schemas.microsoft.com/office/drawing/2014/main" id="{5DFD0D12-F08C-41A5-8C71-3704A73F6994}"/>
                  </a:ext>
                </a:extLst>
              </p:cNvPr>
              <p:cNvSpPr/>
              <p:nvPr/>
            </p:nvSpPr>
            <p:spPr>
              <a:xfrm>
                <a:off x="4228818" y="2194789"/>
                <a:ext cx="423640" cy="48054"/>
              </a:xfrm>
              <a:custGeom>
                <a:avLst/>
                <a:gdLst>
                  <a:gd name="connsiteX0" fmla="*/ 0 w 423640"/>
                  <a:gd name="connsiteY0" fmla="*/ 0 h 48054"/>
                  <a:gd name="connsiteX1" fmla="*/ 423641 w 423640"/>
                  <a:gd name="connsiteY1" fmla="*/ 0 h 48054"/>
                  <a:gd name="connsiteX2" fmla="*/ 423641 w 423640"/>
                  <a:gd name="connsiteY2" fmla="*/ 48055 h 48054"/>
                  <a:gd name="connsiteX3" fmla="*/ 0 w 423640"/>
                  <a:gd name="connsiteY3" fmla="*/ 48055 h 480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23640" h="48054">
                    <a:moveTo>
                      <a:pt x="0" y="0"/>
                    </a:moveTo>
                    <a:lnTo>
                      <a:pt x="423641" y="0"/>
                    </a:lnTo>
                    <a:lnTo>
                      <a:pt x="423641" y="48055"/>
                    </a:lnTo>
                    <a:lnTo>
                      <a:pt x="0" y="48055"/>
                    </a:lnTo>
                    <a:close/>
                  </a:path>
                </a:pathLst>
              </a:custGeom>
              <a:solidFill>
                <a:srgbClr val="9A93B5">
                  <a:alpha val="20000"/>
                </a:srgbClr>
              </a:solidFill>
              <a:ln w="632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64" name="Freeform: Shape 163">
                <a:extLst>
                  <a:ext uri="{FF2B5EF4-FFF2-40B4-BE49-F238E27FC236}">
                    <a16:creationId xmlns:a16="http://schemas.microsoft.com/office/drawing/2014/main" id="{AD73F460-4338-426B-8814-F5E9A893D3D6}"/>
                  </a:ext>
                </a:extLst>
              </p:cNvPr>
              <p:cNvSpPr/>
              <p:nvPr/>
            </p:nvSpPr>
            <p:spPr>
              <a:xfrm>
                <a:off x="4228818" y="2476163"/>
                <a:ext cx="423640" cy="48054"/>
              </a:xfrm>
              <a:custGeom>
                <a:avLst/>
                <a:gdLst>
                  <a:gd name="connsiteX0" fmla="*/ 0 w 423640"/>
                  <a:gd name="connsiteY0" fmla="*/ 0 h 48054"/>
                  <a:gd name="connsiteX1" fmla="*/ 423641 w 423640"/>
                  <a:gd name="connsiteY1" fmla="*/ 0 h 48054"/>
                  <a:gd name="connsiteX2" fmla="*/ 423641 w 423640"/>
                  <a:gd name="connsiteY2" fmla="*/ 48055 h 48054"/>
                  <a:gd name="connsiteX3" fmla="*/ 0 w 423640"/>
                  <a:gd name="connsiteY3" fmla="*/ 48055 h 480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23640" h="48054">
                    <a:moveTo>
                      <a:pt x="0" y="0"/>
                    </a:moveTo>
                    <a:lnTo>
                      <a:pt x="423641" y="0"/>
                    </a:lnTo>
                    <a:lnTo>
                      <a:pt x="423641" y="48055"/>
                    </a:lnTo>
                    <a:lnTo>
                      <a:pt x="0" y="48055"/>
                    </a:lnTo>
                    <a:close/>
                  </a:path>
                </a:pathLst>
              </a:custGeom>
              <a:solidFill>
                <a:srgbClr val="9A93B5">
                  <a:alpha val="20000"/>
                </a:srgbClr>
              </a:solidFill>
              <a:ln w="632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65" name="Freeform: Shape 164">
                <a:extLst>
                  <a:ext uri="{FF2B5EF4-FFF2-40B4-BE49-F238E27FC236}">
                    <a16:creationId xmlns:a16="http://schemas.microsoft.com/office/drawing/2014/main" id="{F7A20081-B25B-4652-B5B5-17B5BC104282}"/>
                  </a:ext>
                </a:extLst>
              </p:cNvPr>
              <p:cNvSpPr/>
              <p:nvPr/>
            </p:nvSpPr>
            <p:spPr>
              <a:xfrm>
                <a:off x="4228818" y="2558362"/>
                <a:ext cx="423640" cy="48054"/>
              </a:xfrm>
              <a:custGeom>
                <a:avLst/>
                <a:gdLst>
                  <a:gd name="connsiteX0" fmla="*/ 0 w 423640"/>
                  <a:gd name="connsiteY0" fmla="*/ 0 h 48054"/>
                  <a:gd name="connsiteX1" fmla="*/ 423641 w 423640"/>
                  <a:gd name="connsiteY1" fmla="*/ 0 h 48054"/>
                  <a:gd name="connsiteX2" fmla="*/ 423641 w 423640"/>
                  <a:gd name="connsiteY2" fmla="*/ 48055 h 48054"/>
                  <a:gd name="connsiteX3" fmla="*/ 0 w 423640"/>
                  <a:gd name="connsiteY3" fmla="*/ 48055 h 480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23640" h="48054">
                    <a:moveTo>
                      <a:pt x="0" y="0"/>
                    </a:moveTo>
                    <a:lnTo>
                      <a:pt x="423641" y="0"/>
                    </a:lnTo>
                    <a:lnTo>
                      <a:pt x="423641" y="48055"/>
                    </a:lnTo>
                    <a:lnTo>
                      <a:pt x="0" y="48055"/>
                    </a:lnTo>
                    <a:close/>
                  </a:path>
                </a:pathLst>
              </a:custGeom>
              <a:solidFill>
                <a:srgbClr val="9A93B5">
                  <a:alpha val="20000"/>
                </a:srgbClr>
              </a:solidFill>
              <a:ln w="632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66" name="Freeform: Shape 165">
                <a:extLst>
                  <a:ext uri="{FF2B5EF4-FFF2-40B4-BE49-F238E27FC236}">
                    <a16:creationId xmlns:a16="http://schemas.microsoft.com/office/drawing/2014/main" id="{0DE489A7-9140-4D4A-8E43-D268FA00ECF2}"/>
                  </a:ext>
                </a:extLst>
              </p:cNvPr>
              <p:cNvSpPr/>
              <p:nvPr/>
            </p:nvSpPr>
            <p:spPr>
              <a:xfrm>
                <a:off x="4228818" y="2639928"/>
                <a:ext cx="423640" cy="48054"/>
              </a:xfrm>
              <a:custGeom>
                <a:avLst/>
                <a:gdLst>
                  <a:gd name="connsiteX0" fmla="*/ 0 w 423640"/>
                  <a:gd name="connsiteY0" fmla="*/ 0 h 48054"/>
                  <a:gd name="connsiteX1" fmla="*/ 423641 w 423640"/>
                  <a:gd name="connsiteY1" fmla="*/ 0 h 48054"/>
                  <a:gd name="connsiteX2" fmla="*/ 423641 w 423640"/>
                  <a:gd name="connsiteY2" fmla="*/ 48055 h 48054"/>
                  <a:gd name="connsiteX3" fmla="*/ 0 w 423640"/>
                  <a:gd name="connsiteY3" fmla="*/ 48055 h 480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23640" h="48054">
                    <a:moveTo>
                      <a:pt x="0" y="0"/>
                    </a:moveTo>
                    <a:lnTo>
                      <a:pt x="423641" y="0"/>
                    </a:lnTo>
                    <a:lnTo>
                      <a:pt x="423641" y="48055"/>
                    </a:lnTo>
                    <a:lnTo>
                      <a:pt x="0" y="48055"/>
                    </a:lnTo>
                    <a:close/>
                  </a:path>
                </a:pathLst>
              </a:custGeom>
              <a:solidFill>
                <a:srgbClr val="9A93B5">
                  <a:alpha val="20000"/>
                </a:srgbClr>
              </a:solidFill>
              <a:ln w="632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67" name="Freeform: Shape 166">
                <a:extLst>
                  <a:ext uri="{FF2B5EF4-FFF2-40B4-BE49-F238E27FC236}">
                    <a16:creationId xmlns:a16="http://schemas.microsoft.com/office/drawing/2014/main" id="{230D1EF5-3EB4-4898-8D9D-299A3337C2A7}"/>
                  </a:ext>
                </a:extLst>
              </p:cNvPr>
              <p:cNvSpPr/>
              <p:nvPr/>
            </p:nvSpPr>
            <p:spPr>
              <a:xfrm>
                <a:off x="4228818" y="2314294"/>
                <a:ext cx="423640" cy="96109"/>
              </a:xfrm>
              <a:custGeom>
                <a:avLst/>
                <a:gdLst>
                  <a:gd name="connsiteX0" fmla="*/ 0 w 423640"/>
                  <a:gd name="connsiteY0" fmla="*/ 0 h 96109"/>
                  <a:gd name="connsiteX1" fmla="*/ 423641 w 423640"/>
                  <a:gd name="connsiteY1" fmla="*/ 0 h 96109"/>
                  <a:gd name="connsiteX2" fmla="*/ 423641 w 423640"/>
                  <a:gd name="connsiteY2" fmla="*/ 96110 h 96109"/>
                  <a:gd name="connsiteX3" fmla="*/ 0 w 423640"/>
                  <a:gd name="connsiteY3" fmla="*/ 96110 h 961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23640" h="96109">
                    <a:moveTo>
                      <a:pt x="0" y="0"/>
                    </a:moveTo>
                    <a:lnTo>
                      <a:pt x="423641" y="0"/>
                    </a:lnTo>
                    <a:lnTo>
                      <a:pt x="423641" y="96110"/>
                    </a:lnTo>
                    <a:lnTo>
                      <a:pt x="0" y="96110"/>
                    </a:lnTo>
                    <a:close/>
                  </a:path>
                </a:pathLst>
              </a:custGeom>
              <a:solidFill>
                <a:srgbClr val="9A93B5">
                  <a:alpha val="20000"/>
                </a:srgbClr>
              </a:solidFill>
              <a:ln w="632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grpSp>
        <p:nvGrpSpPr>
          <p:cNvPr id="236" name="-">
            <a:extLst>
              <a:ext uri="{FF2B5EF4-FFF2-40B4-BE49-F238E27FC236}">
                <a16:creationId xmlns:a16="http://schemas.microsoft.com/office/drawing/2014/main" id="{08319733-38DC-4AE7-9A1E-3E2B02D2D77A}"/>
              </a:ext>
            </a:extLst>
          </p:cNvPr>
          <p:cNvGrpSpPr/>
          <p:nvPr/>
        </p:nvGrpSpPr>
        <p:grpSpPr>
          <a:xfrm>
            <a:off x="1035042" y="142418"/>
            <a:ext cx="18620949" cy="421111"/>
            <a:chOff x="948113" y="142978"/>
            <a:chExt cx="18620949" cy="421111"/>
          </a:xfrm>
        </p:grpSpPr>
        <p:pic>
          <p:nvPicPr>
            <p:cNvPr id="6" name="Graphic 5">
              <a:extLst>
                <a:ext uri="{FF2B5EF4-FFF2-40B4-BE49-F238E27FC236}">
                  <a16:creationId xmlns:a16="http://schemas.microsoft.com/office/drawing/2014/main" id="{8A11794F-B206-4653-88AB-9733CC855DE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948113" y="142978"/>
              <a:ext cx="18620949" cy="390153"/>
            </a:xfrm>
            <a:prstGeom prst="rect">
              <a:avLst/>
            </a:prstGeom>
          </p:spPr>
        </p:pic>
        <p:grpSp>
          <p:nvGrpSpPr>
            <p:cNvPr id="168" name="Graphic 6">
              <a:extLst>
                <a:ext uri="{FF2B5EF4-FFF2-40B4-BE49-F238E27FC236}">
                  <a16:creationId xmlns:a16="http://schemas.microsoft.com/office/drawing/2014/main" id="{A2FD17F4-7500-4C61-8CC9-5AAAA23EA2C6}"/>
                </a:ext>
              </a:extLst>
            </p:cNvPr>
            <p:cNvGrpSpPr/>
            <p:nvPr/>
          </p:nvGrpSpPr>
          <p:grpSpPr>
            <a:xfrm>
              <a:off x="9835416" y="142978"/>
              <a:ext cx="1187458" cy="421111"/>
              <a:chOff x="12764860" y="142978"/>
              <a:chExt cx="1187458" cy="421111"/>
            </a:xfrm>
            <a:solidFill>
              <a:schemeClr val="accent1"/>
            </a:solidFill>
          </p:grpSpPr>
          <p:sp>
            <p:nvSpPr>
              <p:cNvPr id="169" name="Freeform: Shape 168">
                <a:extLst>
                  <a:ext uri="{FF2B5EF4-FFF2-40B4-BE49-F238E27FC236}">
                    <a16:creationId xmlns:a16="http://schemas.microsoft.com/office/drawing/2014/main" id="{BF5494CA-668B-44E3-A621-13166C41B6A7}"/>
                  </a:ext>
                </a:extLst>
              </p:cNvPr>
              <p:cNvSpPr/>
              <p:nvPr/>
            </p:nvSpPr>
            <p:spPr>
              <a:xfrm>
                <a:off x="12764860" y="142978"/>
                <a:ext cx="1187458" cy="421111"/>
              </a:xfrm>
              <a:custGeom>
                <a:avLst/>
                <a:gdLst>
                  <a:gd name="connsiteX0" fmla="*/ 0 w 1187458"/>
                  <a:gd name="connsiteY0" fmla="*/ 0 h 421111"/>
                  <a:gd name="connsiteX1" fmla="*/ 1187459 w 1187458"/>
                  <a:gd name="connsiteY1" fmla="*/ 0 h 421111"/>
                  <a:gd name="connsiteX2" fmla="*/ 1187459 w 1187458"/>
                  <a:gd name="connsiteY2" fmla="*/ 421111 h 421111"/>
                  <a:gd name="connsiteX3" fmla="*/ 0 w 1187458"/>
                  <a:gd name="connsiteY3" fmla="*/ 421111 h 4211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87458" h="421111">
                    <a:moveTo>
                      <a:pt x="0" y="0"/>
                    </a:moveTo>
                    <a:lnTo>
                      <a:pt x="1187459" y="0"/>
                    </a:lnTo>
                    <a:lnTo>
                      <a:pt x="1187459" y="421111"/>
                    </a:lnTo>
                    <a:lnTo>
                      <a:pt x="0" y="421111"/>
                    </a:lnTo>
                    <a:close/>
                  </a:path>
                </a:pathLst>
              </a:custGeom>
              <a:solidFill>
                <a:schemeClr val="bg2"/>
              </a:solidFill>
              <a:ln w="632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70" name="Freeform: Shape 169">
                <a:extLst>
                  <a:ext uri="{FF2B5EF4-FFF2-40B4-BE49-F238E27FC236}">
                    <a16:creationId xmlns:a16="http://schemas.microsoft.com/office/drawing/2014/main" id="{C1F01E5D-E974-4CB1-97ED-3B08FBEA3A60}"/>
                  </a:ext>
                </a:extLst>
              </p:cNvPr>
              <p:cNvSpPr/>
              <p:nvPr/>
            </p:nvSpPr>
            <p:spPr>
              <a:xfrm>
                <a:off x="12806592" y="183445"/>
                <a:ext cx="197909" cy="171353"/>
              </a:xfrm>
              <a:custGeom>
                <a:avLst/>
                <a:gdLst>
                  <a:gd name="connsiteX0" fmla="*/ 0 w 197909"/>
                  <a:gd name="connsiteY0" fmla="*/ 0 h 171353"/>
                  <a:gd name="connsiteX1" fmla="*/ 197909 w 197909"/>
                  <a:gd name="connsiteY1" fmla="*/ 0 h 171353"/>
                  <a:gd name="connsiteX2" fmla="*/ 197909 w 197909"/>
                  <a:gd name="connsiteY2" fmla="*/ 171353 h 171353"/>
                  <a:gd name="connsiteX3" fmla="*/ -1 w 197909"/>
                  <a:gd name="connsiteY3" fmla="*/ 171353 h 1713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7909" h="171353">
                    <a:moveTo>
                      <a:pt x="0" y="0"/>
                    </a:moveTo>
                    <a:lnTo>
                      <a:pt x="197909" y="0"/>
                    </a:lnTo>
                    <a:lnTo>
                      <a:pt x="197909" y="171353"/>
                    </a:lnTo>
                    <a:lnTo>
                      <a:pt x="-1" y="171353"/>
                    </a:lnTo>
                    <a:close/>
                  </a:path>
                </a:pathLst>
              </a:custGeom>
              <a:solidFill>
                <a:srgbClr val="9A93B5">
                  <a:alpha val="30000"/>
                </a:srgbClr>
              </a:solidFill>
              <a:ln w="632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71" name="Freeform: Shape 170">
                <a:extLst>
                  <a:ext uri="{FF2B5EF4-FFF2-40B4-BE49-F238E27FC236}">
                    <a16:creationId xmlns:a16="http://schemas.microsoft.com/office/drawing/2014/main" id="{C0A7B7A2-4D5C-4588-8F6B-51A7E79389D6}"/>
                  </a:ext>
                </a:extLst>
              </p:cNvPr>
              <p:cNvSpPr/>
              <p:nvPr/>
            </p:nvSpPr>
            <p:spPr>
              <a:xfrm>
                <a:off x="12823664" y="408543"/>
                <a:ext cx="1076805" cy="31614"/>
              </a:xfrm>
              <a:custGeom>
                <a:avLst/>
                <a:gdLst>
                  <a:gd name="connsiteX0" fmla="*/ 0 w 1076805"/>
                  <a:gd name="connsiteY0" fmla="*/ 0 h 31614"/>
                  <a:gd name="connsiteX1" fmla="*/ 1076805 w 1076805"/>
                  <a:gd name="connsiteY1" fmla="*/ 0 h 31614"/>
                  <a:gd name="connsiteX2" fmla="*/ 1076805 w 1076805"/>
                  <a:gd name="connsiteY2" fmla="*/ 31615 h 31614"/>
                  <a:gd name="connsiteX3" fmla="*/ -1 w 1076805"/>
                  <a:gd name="connsiteY3" fmla="*/ 31615 h 316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076805" h="31614">
                    <a:moveTo>
                      <a:pt x="0" y="0"/>
                    </a:moveTo>
                    <a:lnTo>
                      <a:pt x="1076805" y="0"/>
                    </a:lnTo>
                    <a:lnTo>
                      <a:pt x="1076805" y="31615"/>
                    </a:lnTo>
                    <a:lnTo>
                      <a:pt x="-1" y="31615"/>
                    </a:lnTo>
                    <a:close/>
                  </a:path>
                </a:pathLst>
              </a:custGeom>
              <a:solidFill>
                <a:srgbClr val="9A93B5">
                  <a:alpha val="30000"/>
                </a:srgbClr>
              </a:solidFill>
              <a:ln w="632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72" name="Freeform: Shape 171">
                <a:extLst>
                  <a:ext uri="{FF2B5EF4-FFF2-40B4-BE49-F238E27FC236}">
                    <a16:creationId xmlns:a16="http://schemas.microsoft.com/office/drawing/2014/main" id="{003B1B20-1384-48B7-B969-C46BF439A501}"/>
                  </a:ext>
                </a:extLst>
              </p:cNvPr>
              <p:cNvSpPr/>
              <p:nvPr/>
            </p:nvSpPr>
            <p:spPr>
              <a:xfrm>
                <a:off x="13050027" y="183445"/>
                <a:ext cx="850442" cy="24659"/>
              </a:xfrm>
              <a:custGeom>
                <a:avLst/>
                <a:gdLst>
                  <a:gd name="connsiteX0" fmla="*/ -1 w 850442"/>
                  <a:gd name="connsiteY0" fmla="*/ 0 h 24659"/>
                  <a:gd name="connsiteX1" fmla="*/ 850442 w 850442"/>
                  <a:gd name="connsiteY1" fmla="*/ 0 h 24659"/>
                  <a:gd name="connsiteX2" fmla="*/ 850442 w 850442"/>
                  <a:gd name="connsiteY2" fmla="*/ 24660 h 24659"/>
                  <a:gd name="connsiteX3" fmla="*/ -1 w 850442"/>
                  <a:gd name="connsiteY3" fmla="*/ 24660 h 246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50442" h="24659">
                    <a:moveTo>
                      <a:pt x="-1" y="0"/>
                    </a:moveTo>
                    <a:lnTo>
                      <a:pt x="850442" y="0"/>
                    </a:lnTo>
                    <a:lnTo>
                      <a:pt x="850442" y="24660"/>
                    </a:lnTo>
                    <a:lnTo>
                      <a:pt x="-1" y="24660"/>
                    </a:lnTo>
                    <a:close/>
                  </a:path>
                </a:pathLst>
              </a:custGeom>
              <a:solidFill>
                <a:srgbClr val="9A93B5">
                  <a:alpha val="30000"/>
                </a:srgbClr>
              </a:solidFill>
              <a:ln w="632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73" name="Freeform: Shape 172">
                <a:extLst>
                  <a:ext uri="{FF2B5EF4-FFF2-40B4-BE49-F238E27FC236}">
                    <a16:creationId xmlns:a16="http://schemas.microsoft.com/office/drawing/2014/main" id="{83564B92-0070-4560-B4A9-86B1420712D3}"/>
                  </a:ext>
                </a:extLst>
              </p:cNvPr>
              <p:cNvSpPr/>
              <p:nvPr/>
            </p:nvSpPr>
            <p:spPr>
              <a:xfrm>
                <a:off x="13050027" y="239087"/>
                <a:ext cx="850442" cy="115078"/>
              </a:xfrm>
              <a:custGeom>
                <a:avLst/>
                <a:gdLst>
                  <a:gd name="connsiteX0" fmla="*/ -1 w 850442"/>
                  <a:gd name="connsiteY0" fmla="*/ 0 h 115078"/>
                  <a:gd name="connsiteX1" fmla="*/ 850442 w 850442"/>
                  <a:gd name="connsiteY1" fmla="*/ 0 h 115078"/>
                  <a:gd name="connsiteX2" fmla="*/ 850442 w 850442"/>
                  <a:gd name="connsiteY2" fmla="*/ 115079 h 115078"/>
                  <a:gd name="connsiteX3" fmla="*/ -1 w 850442"/>
                  <a:gd name="connsiteY3" fmla="*/ 115079 h 1150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50442" h="115078">
                    <a:moveTo>
                      <a:pt x="-1" y="0"/>
                    </a:moveTo>
                    <a:lnTo>
                      <a:pt x="850442" y="0"/>
                    </a:lnTo>
                    <a:lnTo>
                      <a:pt x="850442" y="115079"/>
                    </a:lnTo>
                    <a:lnTo>
                      <a:pt x="-1" y="115079"/>
                    </a:lnTo>
                    <a:close/>
                  </a:path>
                </a:pathLst>
              </a:custGeom>
              <a:solidFill>
                <a:srgbClr val="9A93B5">
                  <a:alpha val="30000"/>
                </a:srgbClr>
              </a:solidFill>
              <a:ln w="632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74" name="Freeform: Shape 173">
                <a:extLst>
                  <a:ext uri="{FF2B5EF4-FFF2-40B4-BE49-F238E27FC236}">
                    <a16:creationId xmlns:a16="http://schemas.microsoft.com/office/drawing/2014/main" id="{CE58BB07-DCCF-4310-BE7A-58F4BD6A0267}"/>
                  </a:ext>
                </a:extLst>
              </p:cNvPr>
              <p:cNvSpPr/>
              <p:nvPr/>
            </p:nvSpPr>
            <p:spPr>
              <a:xfrm>
                <a:off x="12852118" y="471141"/>
                <a:ext cx="1019898" cy="31614"/>
              </a:xfrm>
              <a:custGeom>
                <a:avLst/>
                <a:gdLst>
                  <a:gd name="connsiteX0" fmla="*/ 0 w 1019898"/>
                  <a:gd name="connsiteY0" fmla="*/ 0 h 31614"/>
                  <a:gd name="connsiteX1" fmla="*/ 1019898 w 1019898"/>
                  <a:gd name="connsiteY1" fmla="*/ 0 h 31614"/>
                  <a:gd name="connsiteX2" fmla="*/ 1019898 w 1019898"/>
                  <a:gd name="connsiteY2" fmla="*/ 31615 h 31614"/>
                  <a:gd name="connsiteX3" fmla="*/ -1 w 1019898"/>
                  <a:gd name="connsiteY3" fmla="*/ 31615 h 316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019898" h="31614">
                    <a:moveTo>
                      <a:pt x="0" y="0"/>
                    </a:moveTo>
                    <a:lnTo>
                      <a:pt x="1019898" y="0"/>
                    </a:lnTo>
                    <a:lnTo>
                      <a:pt x="1019898" y="31615"/>
                    </a:lnTo>
                    <a:lnTo>
                      <a:pt x="-1" y="31615"/>
                    </a:lnTo>
                    <a:close/>
                  </a:path>
                </a:pathLst>
              </a:custGeom>
              <a:solidFill>
                <a:srgbClr val="9A93B5">
                  <a:alpha val="30000"/>
                </a:srgbClr>
              </a:solidFill>
              <a:ln w="632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175" name="Graphic 6">
              <a:extLst>
                <a:ext uri="{FF2B5EF4-FFF2-40B4-BE49-F238E27FC236}">
                  <a16:creationId xmlns:a16="http://schemas.microsoft.com/office/drawing/2014/main" id="{A2FD17F4-7500-4C61-8CC9-5AAAA23EA2C6}"/>
                </a:ext>
              </a:extLst>
            </p:cNvPr>
            <p:cNvGrpSpPr/>
            <p:nvPr/>
          </p:nvGrpSpPr>
          <p:grpSpPr>
            <a:xfrm>
              <a:off x="3039463" y="142978"/>
              <a:ext cx="1187458" cy="421111"/>
              <a:chOff x="3039463" y="142978"/>
              <a:chExt cx="1187458" cy="421111"/>
            </a:xfrm>
            <a:solidFill>
              <a:schemeClr val="accent1"/>
            </a:solidFill>
          </p:grpSpPr>
          <p:sp>
            <p:nvSpPr>
              <p:cNvPr id="176" name="Freeform: Shape 175">
                <a:extLst>
                  <a:ext uri="{FF2B5EF4-FFF2-40B4-BE49-F238E27FC236}">
                    <a16:creationId xmlns:a16="http://schemas.microsoft.com/office/drawing/2014/main" id="{69811DBB-8915-4367-A369-5D00DAF9432B}"/>
                  </a:ext>
                </a:extLst>
              </p:cNvPr>
              <p:cNvSpPr/>
              <p:nvPr/>
            </p:nvSpPr>
            <p:spPr>
              <a:xfrm>
                <a:off x="3039463" y="142978"/>
                <a:ext cx="1187458" cy="421111"/>
              </a:xfrm>
              <a:custGeom>
                <a:avLst/>
                <a:gdLst>
                  <a:gd name="connsiteX0" fmla="*/ 0 w 1187458"/>
                  <a:gd name="connsiteY0" fmla="*/ 0 h 421111"/>
                  <a:gd name="connsiteX1" fmla="*/ 1187458 w 1187458"/>
                  <a:gd name="connsiteY1" fmla="*/ 0 h 421111"/>
                  <a:gd name="connsiteX2" fmla="*/ 1187458 w 1187458"/>
                  <a:gd name="connsiteY2" fmla="*/ 421111 h 421111"/>
                  <a:gd name="connsiteX3" fmla="*/ 0 w 1187458"/>
                  <a:gd name="connsiteY3" fmla="*/ 421111 h 4211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87458" h="421111">
                    <a:moveTo>
                      <a:pt x="0" y="0"/>
                    </a:moveTo>
                    <a:lnTo>
                      <a:pt x="1187458" y="0"/>
                    </a:lnTo>
                    <a:lnTo>
                      <a:pt x="1187458" y="421111"/>
                    </a:lnTo>
                    <a:lnTo>
                      <a:pt x="0" y="421111"/>
                    </a:lnTo>
                    <a:close/>
                  </a:path>
                </a:pathLst>
              </a:custGeom>
              <a:solidFill>
                <a:schemeClr val="bg2"/>
              </a:solidFill>
              <a:ln w="632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77" name="Freeform: Shape 176">
                <a:extLst>
                  <a:ext uri="{FF2B5EF4-FFF2-40B4-BE49-F238E27FC236}">
                    <a16:creationId xmlns:a16="http://schemas.microsoft.com/office/drawing/2014/main" id="{8148421F-EE1A-4FF3-981F-0D39636865BB}"/>
                  </a:ext>
                </a:extLst>
              </p:cNvPr>
              <p:cNvSpPr/>
              <p:nvPr/>
            </p:nvSpPr>
            <p:spPr>
              <a:xfrm>
                <a:off x="3081195" y="183445"/>
                <a:ext cx="197909" cy="171353"/>
              </a:xfrm>
              <a:custGeom>
                <a:avLst/>
                <a:gdLst>
                  <a:gd name="connsiteX0" fmla="*/ 0 w 197909"/>
                  <a:gd name="connsiteY0" fmla="*/ 0 h 171353"/>
                  <a:gd name="connsiteX1" fmla="*/ 197910 w 197909"/>
                  <a:gd name="connsiteY1" fmla="*/ 0 h 171353"/>
                  <a:gd name="connsiteX2" fmla="*/ 197910 w 197909"/>
                  <a:gd name="connsiteY2" fmla="*/ 171353 h 171353"/>
                  <a:gd name="connsiteX3" fmla="*/ 0 w 197909"/>
                  <a:gd name="connsiteY3" fmla="*/ 171353 h 1713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7909" h="171353">
                    <a:moveTo>
                      <a:pt x="0" y="0"/>
                    </a:moveTo>
                    <a:lnTo>
                      <a:pt x="197910" y="0"/>
                    </a:lnTo>
                    <a:lnTo>
                      <a:pt x="197910" y="171353"/>
                    </a:lnTo>
                    <a:lnTo>
                      <a:pt x="0" y="171353"/>
                    </a:lnTo>
                    <a:close/>
                  </a:path>
                </a:pathLst>
              </a:custGeom>
              <a:solidFill>
                <a:srgbClr val="DAD6ED">
                  <a:alpha val="30000"/>
                </a:srgbClr>
              </a:solidFill>
              <a:ln w="632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78" name="Freeform: Shape 177">
                <a:extLst>
                  <a:ext uri="{FF2B5EF4-FFF2-40B4-BE49-F238E27FC236}">
                    <a16:creationId xmlns:a16="http://schemas.microsoft.com/office/drawing/2014/main" id="{A15A25C8-71FE-4276-9EDE-A290A50A94C9}"/>
                  </a:ext>
                </a:extLst>
              </p:cNvPr>
              <p:cNvSpPr/>
              <p:nvPr/>
            </p:nvSpPr>
            <p:spPr>
              <a:xfrm>
                <a:off x="3098267" y="408543"/>
                <a:ext cx="1076805" cy="31614"/>
              </a:xfrm>
              <a:custGeom>
                <a:avLst/>
                <a:gdLst>
                  <a:gd name="connsiteX0" fmla="*/ 0 w 1076805"/>
                  <a:gd name="connsiteY0" fmla="*/ 0 h 31614"/>
                  <a:gd name="connsiteX1" fmla="*/ 1076806 w 1076805"/>
                  <a:gd name="connsiteY1" fmla="*/ 0 h 31614"/>
                  <a:gd name="connsiteX2" fmla="*/ 1076806 w 1076805"/>
                  <a:gd name="connsiteY2" fmla="*/ 31615 h 31614"/>
                  <a:gd name="connsiteX3" fmla="*/ 0 w 1076805"/>
                  <a:gd name="connsiteY3" fmla="*/ 31615 h 316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076805" h="31614">
                    <a:moveTo>
                      <a:pt x="0" y="0"/>
                    </a:moveTo>
                    <a:lnTo>
                      <a:pt x="1076806" y="0"/>
                    </a:lnTo>
                    <a:lnTo>
                      <a:pt x="1076806" y="31615"/>
                    </a:lnTo>
                    <a:lnTo>
                      <a:pt x="0" y="31615"/>
                    </a:lnTo>
                    <a:close/>
                  </a:path>
                </a:pathLst>
              </a:custGeom>
              <a:solidFill>
                <a:srgbClr val="DAD6ED">
                  <a:alpha val="30000"/>
                </a:srgbClr>
              </a:solidFill>
              <a:ln w="632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79" name="Freeform: Shape 178">
                <a:extLst>
                  <a:ext uri="{FF2B5EF4-FFF2-40B4-BE49-F238E27FC236}">
                    <a16:creationId xmlns:a16="http://schemas.microsoft.com/office/drawing/2014/main" id="{09788643-F684-40BA-8060-7263A77D1409}"/>
                  </a:ext>
                </a:extLst>
              </p:cNvPr>
              <p:cNvSpPr/>
              <p:nvPr/>
            </p:nvSpPr>
            <p:spPr>
              <a:xfrm>
                <a:off x="3324630" y="183445"/>
                <a:ext cx="850442" cy="24659"/>
              </a:xfrm>
              <a:custGeom>
                <a:avLst/>
                <a:gdLst>
                  <a:gd name="connsiteX0" fmla="*/ 0 w 850442"/>
                  <a:gd name="connsiteY0" fmla="*/ 0 h 24659"/>
                  <a:gd name="connsiteX1" fmla="*/ 850443 w 850442"/>
                  <a:gd name="connsiteY1" fmla="*/ 0 h 24659"/>
                  <a:gd name="connsiteX2" fmla="*/ 850443 w 850442"/>
                  <a:gd name="connsiteY2" fmla="*/ 24660 h 24659"/>
                  <a:gd name="connsiteX3" fmla="*/ 0 w 850442"/>
                  <a:gd name="connsiteY3" fmla="*/ 24660 h 246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50442" h="24659">
                    <a:moveTo>
                      <a:pt x="0" y="0"/>
                    </a:moveTo>
                    <a:lnTo>
                      <a:pt x="850443" y="0"/>
                    </a:lnTo>
                    <a:lnTo>
                      <a:pt x="850443" y="24660"/>
                    </a:lnTo>
                    <a:lnTo>
                      <a:pt x="0" y="24660"/>
                    </a:lnTo>
                    <a:close/>
                  </a:path>
                </a:pathLst>
              </a:custGeom>
              <a:solidFill>
                <a:srgbClr val="DAD6ED">
                  <a:alpha val="30000"/>
                </a:srgbClr>
              </a:solidFill>
              <a:ln w="632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80" name="Freeform: Shape 179">
                <a:extLst>
                  <a:ext uri="{FF2B5EF4-FFF2-40B4-BE49-F238E27FC236}">
                    <a16:creationId xmlns:a16="http://schemas.microsoft.com/office/drawing/2014/main" id="{4404A0E1-FBF3-4563-A186-E8DADF2AD49C}"/>
                  </a:ext>
                </a:extLst>
              </p:cNvPr>
              <p:cNvSpPr/>
              <p:nvPr/>
            </p:nvSpPr>
            <p:spPr>
              <a:xfrm>
                <a:off x="3324630" y="239087"/>
                <a:ext cx="850442" cy="115078"/>
              </a:xfrm>
              <a:custGeom>
                <a:avLst/>
                <a:gdLst>
                  <a:gd name="connsiteX0" fmla="*/ 0 w 850442"/>
                  <a:gd name="connsiteY0" fmla="*/ 0 h 115078"/>
                  <a:gd name="connsiteX1" fmla="*/ 850443 w 850442"/>
                  <a:gd name="connsiteY1" fmla="*/ 0 h 115078"/>
                  <a:gd name="connsiteX2" fmla="*/ 850443 w 850442"/>
                  <a:gd name="connsiteY2" fmla="*/ 115079 h 115078"/>
                  <a:gd name="connsiteX3" fmla="*/ 0 w 850442"/>
                  <a:gd name="connsiteY3" fmla="*/ 115079 h 1150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50442" h="115078">
                    <a:moveTo>
                      <a:pt x="0" y="0"/>
                    </a:moveTo>
                    <a:lnTo>
                      <a:pt x="850443" y="0"/>
                    </a:lnTo>
                    <a:lnTo>
                      <a:pt x="850443" y="115079"/>
                    </a:lnTo>
                    <a:lnTo>
                      <a:pt x="0" y="115079"/>
                    </a:lnTo>
                    <a:close/>
                  </a:path>
                </a:pathLst>
              </a:custGeom>
              <a:solidFill>
                <a:srgbClr val="DAD6ED">
                  <a:alpha val="30000"/>
                </a:srgbClr>
              </a:solidFill>
              <a:ln w="632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81" name="Freeform: Shape 180">
                <a:extLst>
                  <a:ext uri="{FF2B5EF4-FFF2-40B4-BE49-F238E27FC236}">
                    <a16:creationId xmlns:a16="http://schemas.microsoft.com/office/drawing/2014/main" id="{E56695AF-B9C2-406C-B6F2-488B86D4586D}"/>
                  </a:ext>
                </a:extLst>
              </p:cNvPr>
              <p:cNvSpPr/>
              <p:nvPr/>
            </p:nvSpPr>
            <p:spPr>
              <a:xfrm>
                <a:off x="3126720" y="471141"/>
                <a:ext cx="1019898" cy="31614"/>
              </a:xfrm>
              <a:custGeom>
                <a:avLst/>
                <a:gdLst>
                  <a:gd name="connsiteX0" fmla="*/ 0 w 1019898"/>
                  <a:gd name="connsiteY0" fmla="*/ 0 h 31614"/>
                  <a:gd name="connsiteX1" fmla="*/ 1019899 w 1019898"/>
                  <a:gd name="connsiteY1" fmla="*/ 0 h 31614"/>
                  <a:gd name="connsiteX2" fmla="*/ 1019899 w 1019898"/>
                  <a:gd name="connsiteY2" fmla="*/ 31615 h 31614"/>
                  <a:gd name="connsiteX3" fmla="*/ 0 w 1019898"/>
                  <a:gd name="connsiteY3" fmla="*/ 31615 h 316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019898" h="31614">
                    <a:moveTo>
                      <a:pt x="0" y="0"/>
                    </a:moveTo>
                    <a:lnTo>
                      <a:pt x="1019899" y="0"/>
                    </a:lnTo>
                    <a:lnTo>
                      <a:pt x="1019899" y="31615"/>
                    </a:lnTo>
                    <a:lnTo>
                      <a:pt x="0" y="31615"/>
                    </a:lnTo>
                    <a:close/>
                  </a:path>
                </a:pathLst>
              </a:custGeom>
              <a:solidFill>
                <a:srgbClr val="DAD6ED">
                  <a:alpha val="30000"/>
                </a:srgbClr>
              </a:solidFill>
              <a:ln w="632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182" name="Graphic 6">
              <a:extLst>
                <a:ext uri="{FF2B5EF4-FFF2-40B4-BE49-F238E27FC236}">
                  <a16:creationId xmlns:a16="http://schemas.microsoft.com/office/drawing/2014/main" id="{A2FD17F4-7500-4C61-8CC9-5AAAA23EA2C6}"/>
                </a:ext>
              </a:extLst>
            </p:cNvPr>
            <p:cNvGrpSpPr/>
            <p:nvPr/>
          </p:nvGrpSpPr>
          <p:grpSpPr>
            <a:xfrm>
              <a:off x="4717586" y="142978"/>
              <a:ext cx="1187458" cy="421111"/>
              <a:chOff x="4717586" y="142978"/>
              <a:chExt cx="1187458" cy="421111"/>
            </a:xfrm>
            <a:solidFill>
              <a:schemeClr val="accent1"/>
            </a:solidFill>
          </p:grpSpPr>
          <p:sp>
            <p:nvSpPr>
              <p:cNvPr id="183" name="Freeform: Shape 182">
                <a:extLst>
                  <a:ext uri="{FF2B5EF4-FFF2-40B4-BE49-F238E27FC236}">
                    <a16:creationId xmlns:a16="http://schemas.microsoft.com/office/drawing/2014/main" id="{53B5F580-28EA-47A0-938E-57EE762502EE}"/>
                  </a:ext>
                </a:extLst>
              </p:cNvPr>
              <p:cNvSpPr/>
              <p:nvPr/>
            </p:nvSpPr>
            <p:spPr>
              <a:xfrm>
                <a:off x="4717586" y="142978"/>
                <a:ext cx="1187458" cy="421111"/>
              </a:xfrm>
              <a:custGeom>
                <a:avLst/>
                <a:gdLst>
                  <a:gd name="connsiteX0" fmla="*/ 0 w 1187458"/>
                  <a:gd name="connsiteY0" fmla="*/ 0 h 421111"/>
                  <a:gd name="connsiteX1" fmla="*/ 1187458 w 1187458"/>
                  <a:gd name="connsiteY1" fmla="*/ 0 h 421111"/>
                  <a:gd name="connsiteX2" fmla="*/ 1187458 w 1187458"/>
                  <a:gd name="connsiteY2" fmla="*/ 421111 h 421111"/>
                  <a:gd name="connsiteX3" fmla="*/ 0 w 1187458"/>
                  <a:gd name="connsiteY3" fmla="*/ 421111 h 4211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87458" h="421111">
                    <a:moveTo>
                      <a:pt x="0" y="0"/>
                    </a:moveTo>
                    <a:lnTo>
                      <a:pt x="1187458" y="0"/>
                    </a:lnTo>
                    <a:lnTo>
                      <a:pt x="1187458" y="421111"/>
                    </a:lnTo>
                    <a:lnTo>
                      <a:pt x="0" y="421111"/>
                    </a:lnTo>
                    <a:close/>
                  </a:path>
                </a:pathLst>
              </a:custGeom>
              <a:solidFill>
                <a:schemeClr val="bg2"/>
              </a:solidFill>
              <a:ln w="632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84" name="Freeform: Shape 183">
                <a:extLst>
                  <a:ext uri="{FF2B5EF4-FFF2-40B4-BE49-F238E27FC236}">
                    <a16:creationId xmlns:a16="http://schemas.microsoft.com/office/drawing/2014/main" id="{751A7704-4580-440F-9052-97FAC6C55A6E}"/>
                  </a:ext>
                </a:extLst>
              </p:cNvPr>
              <p:cNvSpPr/>
              <p:nvPr/>
            </p:nvSpPr>
            <p:spPr>
              <a:xfrm>
                <a:off x="4759317" y="183445"/>
                <a:ext cx="197909" cy="171353"/>
              </a:xfrm>
              <a:custGeom>
                <a:avLst/>
                <a:gdLst>
                  <a:gd name="connsiteX0" fmla="*/ 0 w 197909"/>
                  <a:gd name="connsiteY0" fmla="*/ 0 h 171353"/>
                  <a:gd name="connsiteX1" fmla="*/ 197910 w 197909"/>
                  <a:gd name="connsiteY1" fmla="*/ 0 h 171353"/>
                  <a:gd name="connsiteX2" fmla="*/ 197910 w 197909"/>
                  <a:gd name="connsiteY2" fmla="*/ 171353 h 171353"/>
                  <a:gd name="connsiteX3" fmla="*/ 0 w 197909"/>
                  <a:gd name="connsiteY3" fmla="*/ 171353 h 1713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7909" h="171353">
                    <a:moveTo>
                      <a:pt x="0" y="0"/>
                    </a:moveTo>
                    <a:lnTo>
                      <a:pt x="197910" y="0"/>
                    </a:lnTo>
                    <a:lnTo>
                      <a:pt x="197910" y="171353"/>
                    </a:lnTo>
                    <a:lnTo>
                      <a:pt x="0" y="171353"/>
                    </a:lnTo>
                    <a:close/>
                  </a:path>
                </a:pathLst>
              </a:custGeom>
              <a:solidFill>
                <a:srgbClr val="9A93B5">
                  <a:alpha val="30000"/>
                </a:srgbClr>
              </a:solidFill>
              <a:ln w="632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85" name="Freeform: Shape 184">
                <a:extLst>
                  <a:ext uri="{FF2B5EF4-FFF2-40B4-BE49-F238E27FC236}">
                    <a16:creationId xmlns:a16="http://schemas.microsoft.com/office/drawing/2014/main" id="{78236332-4D5B-494E-BB89-EFF11E65A3EC}"/>
                  </a:ext>
                </a:extLst>
              </p:cNvPr>
              <p:cNvSpPr/>
              <p:nvPr/>
            </p:nvSpPr>
            <p:spPr>
              <a:xfrm>
                <a:off x="5654653" y="377561"/>
                <a:ext cx="197909" cy="121401"/>
              </a:xfrm>
              <a:custGeom>
                <a:avLst/>
                <a:gdLst>
                  <a:gd name="connsiteX0" fmla="*/ 0 w 197909"/>
                  <a:gd name="connsiteY0" fmla="*/ 0 h 121401"/>
                  <a:gd name="connsiteX1" fmla="*/ 197910 w 197909"/>
                  <a:gd name="connsiteY1" fmla="*/ 0 h 121401"/>
                  <a:gd name="connsiteX2" fmla="*/ 197910 w 197909"/>
                  <a:gd name="connsiteY2" fmla="*/ 121402 h 121401"/>
                  <a:gd name="connsiteX3" fmla="*/ 0 w 197909"/>
                  <a:gd name="connsiteY3" fmla="*/ 121402 h 1214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7909" h="121401">
                    <a:moveTo>
                      <a:pt x="0" y="0"/>
                    </a:moveTo>
                    <a:lnTo>
                      <a:pt x="197910" y="0"/>
                    </a:lnTo>
                    <a:lnTo>
                      <a:pt x="197910" y="121402"/>
                    </a:lnTo>
                    <a:lnTo>
                      <a:pt x="0" y="121402"/>
                    </a:lnTo>
                    <a:close/>
                  </a:path>
                </a:pathLst>
              </a:custGeom>
              <a:solidFill>
                <a:srgbClr val="9A93B5">
                  <a:alpha val="30000"/>
                </a:srgbClr>
              </a:solidFill>
              <a:ln w="632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86" name="Freeform: Shape 185">
                <a:extLst>
                  <a:ext uri="{FF2B5EF4-FFF2-40B4-BE49-F238E27FC236}">
                    <a16:creationId xmlns:a16="http://schemas.microsoft.com/office/drawing/2014/main" id="{84D294E3-7C02-4E25-B06F-C8C030B85F82}"/>
                  </a:ext>
                </a:extLst>
              </p:cNvPr>
              <p:cNvSpPr/>
              <p:nvPr/>
            </p:nvSpPr>
            <p:spPr>
              <a:xfrm>
                <a:off x="5002753" y="183445"/>
                <a:ext cx="850442" cy="24659"/>
              </a:xfrm>
              <a:custGeom>
                <a:avLst/>
                <a:gdLst>
                  <a:gd name="connsiteX0" fmla="*/ 0 w 850442"/>
                  <a:gd name="connsiteY0" fmla="*/ 0 h 24659"/>
                  <a:gd name="connsiteX1" fmla="*/ 850443 w 850442"/>
                  <a:gd name="connsiteY1" fmla="*/ 0 h 24659"/>
                  <a:gd name="connsiteX2" fmla="*/ 850443 w 850442"/>
                  <a:gd name="connsiteY2" fmla="*/ 24660 h 24659"/>
                  <a:gd name="connsiteX3" fmla="*/ 0 w 850442"/>
                  <a:gd name="connsiteY3" fmla="*/ 24660 h 246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50442" h="24659">
                    <a:moveTo>
                      <a:pt x="0" y="0"/>
                    </a:moveTo>
                    <a:lnTo>
                      <a:pt x="850443" y="0"/>
                    </a:lnTo>
                    <a:lnTo>
                      <a:pt x="850443" y="24660"/>
                    </a:lnTo>
                    <a:lnTo>
                      <a:pt x="0" y="24660"/>
                    </a:lnTo>
                    <a:close/>
                  </a:path>
                </a:pathLst>
              </a:custGeom>
              <a:solidFill>
                <a:srgbClr val="9A93B5">
                  <a:alpha val="30000"/>
                </a:srgbClr>
              </a:solidFill>
              <a:ln w="632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87" name="Freeform: Shape 186">
                <a:extLst>
                  <a:ext uri="{FF2B5EF4-FFF2-40B4-BE49-F238E27FC236}">
                    <a16:creationId xmlns:a16="http://schemas.microsoft.com/office/drawing/2014/main" id="{8BC14EC3-8E27-47C1-B1B8-4FBA089BB825}"/>
                  </a:ext>
                </a:extLst>
              </p:cNvPr>
              <p:cNvSpPr/>
              <p:nvPr/>
            </p:nvSpPr>
            <p:spPr>
              <a:xfrm>
                <a:off x="4759317" y="408543"/>
                <a:ext cx="850442" cy="24659"/>
              </a:xfrm>
              <a:custGeom>
                <a:avLst/>
                <a:gdLst>
                  <a:gd name="connsiteX0" fmla="*/ 0 w 850442"/>
                  <a:gd name="connsiteY0" fmla="*/ 0 h 24659"/>
                  <a:gd name="connsiteX1" fmla="*/ 850443 w 850442"/>
                  <a:gd name="connsiteY1" fmla="*/ 0 h 24659"/>
                  <a:gd name="connsiteX2" fmla="*/ 850443 w 850442"/>
                  <a:gd name="connsiteY2" fmla="*/ 24660 h 24659"/>
                  <a:gd name="connsiteX3" fmla="*/ 0 w 850442"/>
                  <a:gd name="connsiteY3" fmla="*/ 24660 h 246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50442" h="24659">
                    <a:moveTo>
                      <a:pt x="0" y="0"/>
                    </a:moveTo>
                    <a:lnTo>
                      <a:pt x="850443" y="0"/>
                    </a:lnTo>
                    <a:lnTo>
                      <a:pt x="850443" y="24660"/>
                    </a:lnTo>
                    <a:lnTo>
                      <a:pt x="0" y="24660"/>
                    </a:lnTo>
                    <a:close/>
                  </a:path>
                </a:pathLst>
              </a:custGeom>
              <a:solidFill>
                <a:srgbClr val="9A93B5">
                  <a:alpha val="30000"/>
                </a:srgbClr>
              </a:solidFill>
              <a:ln w="632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88" name="Freeform: Shape 187">
                <a:extLst>
                  <a:ext uri="{FF2B5EF4-FFF2-40B4-BE49-F238E27FC236}">
                    <a16:creationId xmlns:a16="http://schemas.microsoft.com/office/drawing/2014/main" id="{1EA90712-8065-4B2B-8421-15032AEEA662}"/>
                  </a:ext>
                </a:extLst>
              </p:cNvPr>
              <p:cNvSpPr/>
              <p:nvPr/>
            </p:nvSpPr>
            <p:spPr>
              <a:xfrm>
                <a:off x="4759317" y="474935"/>
                <a:ext cx="850442" cy="24659"/>
              </a:xfrm>
              <a:custGeom>
                <a:avLst/>
                <a:gdLst>
                  <a:gd name="connsiteX0" fmla="*/ 0 w 850442"/>
                  <a:gd name="connsiteY0" fmla="*/ 0 h 24659"/>
                  <a:gd name="connsiteX1" fmla="*/ 850443 w 850442"/>
                  <a:gd name="connsiteY1" fmla="*/ 0 h 24659"/>
                  <a:gd name="connsiteX2" fmla="*/ 850443 w 850442"/>
                  <a:gd name="connsiteY2" fmla="*/ 24660 h 24659"/>
                  <a:gd name="connsiteX3" fmla="*/ 0 w 850442"/>
                  <a:gd name="connsiteY3" fmla="*/ 24660 h 246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50442" h="24659">
                    <a:moveTo>
                      <a:pt x="0" y="0"/>
                    </a:moveTo>
                    <a:lnTo>
                      <a:pt x="850443" y="0"/>
                    </a:lnTo>
                    <a:lnTo>
                      <a:pt x="850443" y="24660"/>
                    </a:lnTo>
                    <a:lnTo>
                      <a:pt x="0" y="24660"/>
                    </a:lnTo>
                    <a:close/>
                  </a:path>
                </a:pathLst>
              </a:custGeom>
              <a:solidFill>
                <a:srgbClr val="9A93B5">
                  <a:alpha val="30000"/>
                </a:srgbClr>
              </a:solidFill>
              <a:ln w="632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89" name="Freeform: Shape 188">
                <a:extLst>
                  <a:ext uri="{FF2B5EF4-FFF2-40B4-BE49-F238E27FC236}">
                    <a16:creationId xmlns:a16="http://schemas.microsoft.com/office/drawing/2014/main" id="{6529C9D5-060F-4D4D-BF0F-BB7F702DF928}"/>
                  </a:ext>
                </a:extLst>
              </p:cNvPr>
              <p:cNvSpPr/>
              <p:nvPr/>
            </p:nvSpPr>
            <p:spPr>
              <a:xfrm>
                <a:off x="5002753" y="239087"/>
                <a:ext cx="850442" cy="115078"/>
              </a:xfrm>
              <a:custGeom>
                <a:avLst/>
                <a:gdLst>
                  <a:gd name="connsiteX0" fmla="*/ 0 w 850442"/>
                  <a:gd name="connsiteY0" fmla="*/ 0 h 115078"/>
                  <a:gd name="connsiteX1" fmla="*/ 850443 w 850442"/>
                  <a:gd name="connsiteY1" fmla="*/ 0 h 115078"/>
                  <a:gd name="connsiteX2" fmla="*/ 850443 w 850442"/>
                  <a:gd name="connsiteY2" fmla="*/ 115079 h 115078"/>
                  <a:gd name="connsiteX3" fmla="*/ 0 w 850442"/>
                  <a:gd name="connsiteY3" fmla="*/ 115079 h 1150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50442" h="115078">
                    <a:moveTo>
                      <a:pt x="0" y="0"/>
                    </a:moveTo>
                    <a:lnTo>
                      <a:pt x="850443" y="0"/>
                    </a:lnTo>
                    <a:lnTo>
                      <a:pt x="850443" y="115079"/>
                    </a:lnTo>
                    <a:lnTo>
                      <a:pt x="0" y="115079"/>
                    </a:lnTo>
                    <a:close/>
                  </a:path>
                </a:pathLst>
              </a:custGeom>
              <a:solidFill>
                <a:srgbClr val="9A93B5">
                  <a:alpha val="30000"/>
                </a:srgbClr>
              </a:solidFill>
              <a:ln w="632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grpSp>
        <p:nvGrpSpPr>
          <p:cNvPr id="190" name="-">
            <a:extLst>
              <a:ext uri="{FF2B5EF4-FFF2-40B4-BE49-F238E27FC236}">
                <a16:creationId xmlns:a16="http://schemas.microsoft.com/office/drawing/2014/main" id="{A2FD17F4-7500-4C61-8CC9-5AAAA23EA2C6}"/>
              </a:ext>
            </a:extLst>
          </p:cNvPr>
          <p:cNvGrpSpPr/>
          <p:nvPr/>
        </p:nvGrpSpPr>
        <p:grpSpPr>
          <a:xfrm>
            <a:off x="3117236" y="376296"/>
            <a:ext cx="7263855" cy="5910504"/>
            <a:chOff x="3117236" y="376296"/>
            <a:chExt cx="7263855" cy="5910504"/>
          </a:xfrm>
          <a:solidFill>
            <a:srgbClr val="E2603B"/>
          </a:solidFill>
        </p:grpSpPr>
        <p:sp>
          <p:nvSpPr>
            <p:cNvPr id="191" name="Freeform: Shape 190">
              <a:extLst>
                <a:ext uri="{FF2B5EF4-FFF2-40B4-BE49-F238E27FC236}">
                  <a16:creationId xmlns:a16="http://schemas.microsoft.com/office/drawing/2014/main" id="{F184088B-4CCF-42B2-AB43-8D856F752B10}"/>
                </a:ext>
              </a:extLst>
            </p:cNvPr>
            <p:cNvSpPr/>
            <p:nvPr/>
          </p:nvSpPr>
          <p:spPr>
            <a:xfrm>
              <a:off x="10085175" y="2960504"/>
              <a:ext cx="86624" cy="28453"/>
            </a:xfrm>
            <a:custGeom>
              <a:avLst/>
              <a:gdLst>
                <a:gd name="connsiteX0" fmla="*/ 71450 w 86624"/>
                <a:gd name="connsiteY0" fmla="*/ 28454 h 28453"/>
                <a:gd name="connsiteX1" fmla="*/ 0 w 86624"/>
                <a:gd name="connsiteY1" fmla="*/ 15175 h 28453"/>
                <a:gd name="connsiteX2" fmla="*/ 86625 w 86624"/>
                <a:gd name="connsiteY2" fmla="*/ 15175 h 28453"/>
                <a:gd name="connsiteX3" fmla="*/ 71450 w 86624"/>
                <a:gd name="connsiteY3" fmla="*/ 28454 h 284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6624" h="28453">
                  <a:moveTo>
                    <a:pt x="71450" y="28454"/>
                  </a:moveTo>
                  <a:cubicBezTo>
                    <a:pt x="71450" y="28454"/>
                    <a:pt x="34144" y="28454"/>
                    <a:pt x="0" y="15175"/>
                  </a:cubicBezTo>
                  <a:cubicBezTo>
                    <a:pt x="0" y="15175"/>
                    <a:pt x="51216" y="-18969"/>
                    <a:pt x="86625" y="15175"/>
                  </a:cubicBezTo>
                  <a:lnTo>
                    <a:pt x="71450" y="28454"/>
                  </a:lnTo>
                  <a:close/>
                </a:path>
              </a:pathLst>
            </a:custGeom>
            <a:grpFill/>
            <a:ln w="632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192" name="Graphic 6">
              <a:extLst>
                <a:ext uri="{FF2B5EF4-FFF2-40B4-BE49-F238E27FC236}">
                  <a16:creationId xmlns:a16="http://schemas.microsoft.com/office/drawing/2014/main" id="{A2FD17F4-7500-4C61-8CC9-5AAAA23EA2C6}"/>
                </a:ext>
              </a:extLst>
            </p:cNvPr>
            <p:cNvGrpSpPr/>
            <p:nvPr/>
          </p:nvGrpSpPr>
          <p:grpSpPr>
            <a:xfrm>
              <a:off x="9994363" y="1197969"/>
              <a:ext cx="231625" cy="5088689"/>
              <a:chOff x="9994363" y="1197969"/>
              <a:chExt cx="231625" cy="5088689"/>
            </a:xfrm>
            <a:grpFill/>
          </p:grpSpPr>
          <p:sp>
            <p:nvSpPr>
              <p:cNvPr id="193" name="Freeform: Shape 192">
                <a:extLst>
                  <a:ext uri="{FF2B5EF4-FFF2-40B4-BE49-F238E27FC236}">
                    <a16:creationId xmlns:a16="http://schemas.microsoft.com/office/drawing/2014/main" id="{C9F21598-EC65-4648-8DD6-1335F30B42BE}"/>
                  </a:ext>
                </a:extLst>
              </p:cNvPr>
              <p:cNvSpPr/>
              <p:nvPr/>
            </p:nvSpPr>
            <p:spPr>
              <a:xfrm rot="5400000">
                <a:off x="7565589" y="3693972"/>
                <a:ext cx="5088113" cy="96109"/>
              </a:xfrm>
              <a:custGeom>
                <a:avLst/>
                <a:gdLst>
                  <a:gd name="connsiteX0" fmla="*/ 0 w 5088113"/>
                  <a:gd name="connsiteY0" fmla="*/ 0 h 96109"/>
                  <a:gd name="connsiteX1" fmla="*/ 5088113 w 5088113"/>
                  <a:gd name="connsiteY1" fmla="*/ 0 h 96109"/>
                  <a:gd name="connsiteX2" fmla="*/ 5088113 w 5088113"/>
                  <a:gd name="connsiteY2" fmla="*/ 96110 h 96109"/>
                  <a:gd name="connsiteX3" fmla="*/ 0 w 5088113"/>
                  <a:gd name="connsiteY3" fmla="*/ 96110 h 961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088113" h="96109">
                    <a:moveTo>
                      <a:pt x="0" y="0"/>
                    </a:moveTo>
                    <a:lnTo>
                      <a:pt x="5088113" y="0"/>
                    </a:lnTo>
                    <a:lnTo>
                      <a:pt x="5088113" y="96110"/>
                    </a:lnTo>
                    <a:lnTo>
                      <a:pt x="0" y="96110"/>
                    </a:lnTo>
                    <a:close/>
                  </a:path>
                </a:pathLst>
              </a:custGeom>
              <a:grpFill/>
              <a:ln w="632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94" name="Freeform: Shape 193">
                <a:extLst>
                  <a:ext uri="{FF2B5EF4-FFF2-40B4-BE49-F238E27FC236}">
                    <a16:creationId xmlns:a16="http://schemas.microsoft.com/office/drawing/2014/main" id="{B5E9EFB2-F4DF-4609-B58F-34BE44BA923A}"/>
                  </a:ext>
                </a:extLst>
              </p:cNvPr>
              <p:cNvSpPr/>
              <p:nvPr/>
            </p:nvSpPr>
            <p:spPr>
              <a:xfrm rot="5400000">
                <a:off x="7589679" y="3717999"/>
                <a:ext cx="5088113" cy="48687"/>
              </a:xfrm>
              <a:custGeom>
                <a:avLst/>
                <a:gdLst>
                  <a:gd name="connsiteX0" fmla="*/ 0 w 5088113"/>
                  <a:gd name="connsiteY0" fmla="*/ 0 h 48687"/>
                  <a:gd name="connsiteX1" fmla="*/ 5088114 w 5088113"/>
                  <a:gd name="connsiteY1" fmla="*/ 0 h 48687"/>
                  <a:gd name="connsiteX2" fmla="*/ 5088114 w 5088113"/>
                  <a:gd name="connsiteY2" fmla="*/ 48687 h 48687"/>
                  <a:gd name="connsiteX3" fmla="*/ 0 w 5088113"/>
                  <a:gd name="connsiteY3" fmla="*/ 48687 h 486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088113" h="48687">
                    <a:moveTo>
                      <a:pt x="0" y="0"/>
                    </a:moveTo>
                    <a:lnTo>
                      <a:pt x="5088114" y="0"/>
                    </a:lnTo>
                    <a:lnTo>
                      <a:pt x="5088114" y="48687"/>
                    </a:lnTo>
                    <a:lnTo>
                      <a:pt x="0" y="48687"/>
                    </a:lnTo>
                    <a:close/>
                  </a:path>
                </a:pathLst>
              </a:custGeom>
              <a:grpFill/>
              <a:ln w="632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95" name="Freeform: Shape 194">
                <a:extLst>
                  <a:ext uri="{FF2B5EF4-FFF2-40B4-BE49-F238E27FC236}">
                    <a16:creationId xmlns:a16="http://schemas.microsoft.com/office/drawing/2014/main" id="{B49F4D23-5FD3-47C6-82A2-8439AA2CCD3E}"/>
                  </a:ext>
                </a:extLst>
              </p:cNvPr>
              <p:cNvSpPr/>
              <p:nvPr/>
            </p:nvSpPr>
            <p:spPr>
              <a:xfrm rot="5400283">
                <a:off x="10078461" y="6139190"/>
                <a:ext cx="63229" cy="231421"/>
              </a:xfrm>
              <a:custGeom>
                <a:avLst/>
                <a:gdLst>
                  <a:gd name="connsiteX0" fmla="*/ 0 w 63229"/>
                  <a:gd name="connsiteY0" fmla="*/ 0 h 231421"/>
                  <a:gd name="connsiteX1" fmla="*/ 63230 w 63229"/>
                  <a:gd name="connsiteY1" fmla="*/ 0 h 231421"/>
                  <a:gd name="connsiteX2" fmla="*/ 63230 w 63229"/>
                  <a:gd name="connsiteY2" fmla="*/ 231421 h 231421"/>
                  <a:gd name="connsiteX3" fmla="*/ 0 w 63229"/>
                  <a:gd name="connsiteY3" fmla="*/ 231421 h 2314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3229" h="231421">
                    <a:moveTo>
                      <a:pt x="0" y="0"/>
                    </a:moveTo>
                    <a:lnTo>
                      <a:pt x="63230" y="0"/>
                    </a:lnTo>
                    <a:lnTo>
                      <a:pt x="63230" y="231421"/>
                    </a:lnTo>
                    <a:lnTo>
                      <a:pt x="0" y="231421"/>
                    </a:lnTo>
                    <a:close/>
                  </a:path>
                </a:pathLst>
              </a:custGeom>
              <a:grpFill/>
              <a:ln w="632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96" name="Freeform: Shape 195">
                <a:extLst>
                  <a:ext uri="{FF2B5EF4-FFF2-40B4-BE49-F238E27FC236}">
                    <a16:creationId xmlns:a16="http://schemas.microsoft.com/office/drawing/2014/main" id="{EEA0B97B-F9C6-4021-9AFF-7989C0857894}"/>
                  </a:ext>
                </a:extLst>
              </p:cNvPr>
              <p:cNvSpPr/>
              <p:nvPr/>
            </p:nvSpPr>
            <p:spPr>
              <a:xfrm rot="5400000">
                <a:off x="10136202" y="6196525"/>
                <a:ext cx="63229" cy="116343"/>
              </a:xfrm>
              <a:custGeom>
                <a:avLst/>
                <a:gdLst>
                  <a:gd name="connsiteX0" fmla="*/ 0 w 63229"/>
                  <a:gd name="connsiteY0" fmla="*/ 0 h 116343"/>
                  <a:gd name="connsiteX1" fmla="*/ 63230 w 63229"/>
                  <a:gd name="connsiteY1" fmla="*/ 0 h 116343"/>
                  <a:gd name="connsiteX2" fmla="*/ 63230 w 63229"/>
                  <a:gd name="connsiteY2" fmla="*/ 116343 h 116343"/>
                  <a:gd name="connsiteX3" fmla="*/ 0 w 63229"/>
                  <a:gd name="connsiteY3" fmla="*/ 116343 h 1163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3229" h="116343">
                    <a:moveTo>
                      <a:pt x="0" y="0"/>
                    </a:moveTo>
                    <a:lnTo>
                      <a:pt x="63230" y="0"/>
                    </a:lnTo>
                    <a:lnTo>
                      <a:pt x="63230" y="116343"/>
                    </a:lnTo>
                    <a:lnTo>
                      <a:pt x="0" y="116343"/>
                    </a:lnTo>
                    <a:close/>
                  </a:path>
                </a:pathLst>
              </a:custGeom>
              <a:grpFill/>
              <a:ln w="632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97" name="Freeform: Shape 196">
                <a:extLst>
                  <a:ext uri="{FF2B5EF4-FFF2-40B4-BE49-F238E27FC236}">
                    <a16:creationId xmlns:a16="http://schemas.microsoft.com/office/drawing/2014/main" id="{7A2179C2-C7F2-42E4-AF34-88016DB4E351}"/>
                  </a:ext>
                </a:extLst>
              </p:cNvPr>
              <p:cNvSpPr/>
              <p:nvPr/>
            </p:nvSpPr>
            <p:spPr>
              <a:xfrm rot="5402854">
                <a:off x="10107005" y="6167690"/>
                <a:ext cx="6322" cy="231421"/>
              </a:xfrm>
              <a:custGeom>
                <a:avLst/>
                <a:gdLst>
                  <a:gd name="connsiteX0" fmla="*/ 0 w 6322"/>
                  <a:gd name="connsiteY0" fmla="*/ 0 h 231421"/>
                  <a:gd name="connsiteX1" fmla="*/ 6323 w 6322"/>
                  <a:gd name="connsiteY1" fmla="*/ 0 h 231421"/>
                  <a:gd name="connsiteX2" fmla="*/ 6323 w 6322"/>
                  <a:gd name="connsiteY2" fmla="*/ 231422 h 231421"/>
                  <a:gd name="connsiteX3" fmla="*/ 0 w 6322"/>
                  <a:gd name="connsiteY3" fmla="*/ 231422 h 2314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322" h="231421">
                    <a:moveTo>
                      <a:pt x="0" y="0"/>
                    </a:moveTo>
                    <a:lnTo>
                      <a:pt x="6323" y="0"/>
                    </a:lnTo>
                    <a:lnTo>
                      <a:pt x="6323" y="231422"/>
                    </a:lnTo>
                    <a:lnTo>
                      <a:pt x="0" y="231422"/>
                    </a:lnTo>
                    <a:close/>
                  </a:path>
                </a:pathLst>
              </a:custGeom>
              <a:grpFill/>
              <a:ln w="632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198" name="Graphic 6">
              <a:extLst>
                <a:ext uri="{FF2B5EF4-FFF2-40B4-BE49-F238E27FC236}">
                  <a16:creationId xmlns:a16="http://schemas.microsoft.com/office/drawing/2014/main" id="{A2FD17F4-7500-4C61-8CC9-5AAAA23EA2C6}"/>
                </a:ext>
              </a:extLst>
            </p:cNvPr>
            <p:cNvGrpSpPr/>
            <p:nvPr/>
          </p:nvGrpSpPr>
          <p:grpSpPr>
            <a:xfrm>
              <a:off x="4382467" y="376296"/>
              <a:ext cx="185896" cy="851707"/>
              <a:chOff x="4382467" y="376296"/>
              <a:chExt cx="185896" cy="851707"/>
            </a:xfrm>
            <a:grpFill/>
          </p:grpSpPr>
          <p:sp>
            <p:nvSpPr>
              <p:cNvPr id="199" name="Freeform: Shape 198">
                <a:extLst>
                  <a:ext uri="{FF2B5EF4-FFF2-40B4-BE49-F238E27FC236}">
                    <a16:creationId xmlns:a16="http://schemas.microsoft.com/office/drawing/2014/main" id="{D25A8F89-030F-4CA2-ABB7-4687E6719378}"/>
                  </a:ext>
                </a:extLst>
              </p:cNvPr>
              <p:cNvSpPr/>
              <p:nvPr/>
            </p:nvSpPr>
            <p:spPr>
              <a:xfrm>
                <a:off x="4382467" y="376296"/>
                <a:ext cx="185896" cy="192219"/>
              </a:xfrm>
              <a:custGeom>
                <a:avLst/>
                <a:gdLst>
                  <a:gd name="connsiteX0" fmla="*/ 185896 w 185896"/>
                  <a:gd name="connsiteY0" fmla="*/ 96110 h 192219"/>
                  <a:gd name="connsiteX1" fmla="*/ 92948 w 185896"/>
                  <a:gd name="connsiteY1" fmla="*/ 192219 h 192219"/>
                  <a:gd name="connsiteX2" fmla="*/ 0 w 185896"/>
                  <a:gd name="connsiteY2" fmla="*/ 96109 h 192219"/>
                  <a:gd name="connsiteX3" fmla="*/ 92948 w 185896"/>
                  <a:gd name="connsiteY3" fmla="*/ 0 h 192219"/>
                  <a:gd name="connsiteX4" fmla="*/ 185896 w 185896"/>
                  <a:gd name="connsiteY4" fmla="*/ 96110 h 1922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896" h="192219">
                    <a:moveTo>
                      <a:pt x="185896" y="96110"/>
                    </a:moveTo>
                    <a:cubicBezTo>
                      <a:pt x="185896" y="149189"/>
                      <a:pt x="144282" y="192219"/>
                      <a:pt x="92948" y="192219"/>
                    </a:cubicBezTo>
                    <a:cubicBezTo>
                      <a:pt x="41614" y="192219"/>
                      <a:pt x="0" y="149189"/>
                      <a:pt x="0" y="96109"/>
                    </a:cubicBezTo>
                    <a:cubicBezTo>
                      <a:pt x="0" y="43030"/>
                      <a:pt x="41614" y="0"/>
                      <a:pt x="92948" y="0"/>
                    </a:cubicBezTo>
                    <a:cubicBezTo>
                      <a:pt x="144282" y="0"/>
                      <a:pt x="185896" y="43030"/>
                      <a:pt x="185896" y="96110"/>
                    </a:cubicBezTo>
                    <a:close/>
                  </a:path>
                </a:pathLst>
              </a:custGeom>
              <a:grpFill/>
              <a:ln w="632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00" name="Freeform: Shape 199">
                <a:extLst>
                  <a:ext uri="{FF2B5EF4-FFF2-40B4-BE49-F238E27FC236}">
                    <a16:creationId xmlns:a16="http://schemas.microsoft.com/office/drawing/2014/main" id="{794D0F02-FCEE-41BC-B168-CF75717814BF}"/>
                  </a:ext>
                </a:extLst>
              </p:cNvPr>
              <p:cNvSpPr/>
              <p:nvPr/>
            </p:nvSpPr>
            <p:spPr>
              <a:xfrm>
                <a:off x="4427360" y="423086"/>
                <a:ext cx="96741" cy="804917"/>
              </a:xfrm>
              <a:custGeom>
                <a:avLst/>
                <a:gdLst>
                  <a:gd name="connsiteX0" fmla="*/ 96110 w 96741"/>
                  <a:gd name="connsiteY0" fmla="*/ 52481 h 804917"/>
                  <a:gd name="connsiteX1" fmla="*/ 96110 w 96741"/>
                  <a:gd name="connsiteY1" fmla="*/ 49319 h 804917"/>
                  <a:gd name="connsiteX2" fmla="*/ 48055 w 96741"/>
                  <a:gd name="connsiteY2" fmla="*/ 0 h 804917"/>
                  <a:gd name="connsiteX3" fmla="*/ 0 w 96741"/>
                  <a:gd name="connsiteY3" fmla="*/ 49319 h 804917"/>
                  <a:gd name="connsiteX4" fmla="*/ 632 w 96741"/>
                  <a:gd name="connsiteY4" fmla="*/ 55010 h 804917"/>
                  <a:gd name="connsiteX5" fmla="*/ 632 w 96741"/>
                  <a:gd name="connsiteY5" fmla="*/ 804917 h 804917"/>
                  <a:gd name="connsiteX6" fmla="*/ 96742 w 96741"/>
                  <a:gd name="connsiteY6" fmla="*/ 804917 h 804917"/>
                  <a:gd name="connsiteX7" fmla="*/ 96742 w 96741"/>
                  <a:gd name="connsiteY7" fmla="*/ 53113 h 804917"/>
                  <a:gd name="connsiteX8" fmla="*/ 96110 w 96741"/>
                  <a:gd name="connsiteY8" fmla="*/ 53113 h 8049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6741" h="804917">
                    <a:moveTo>
                      <a:pt x="96110" y="52481"/>
                    </a:moveTo>
                    <a:cubicBezTo>
                      <a:pt x="96110" y="51216"/>
                      <a:pt x="96110" y="50584"/>
                      <a:pt x="96110" y="49319"/>
                    </a:cubicBezTo>
                    <a:cubicBezTo>
                      <a:pt x="96110" y="22130"/>
                      <a:pt x="74611" y="0"/>
                      <a:pt x="48055" y="0"/>
                    </a:cubicBezTo>
                    <a:cubicBezTo>
                      <a:pt x="21498" y="0"/>
                      <a:pt x="0" y="22130"/>
                      <a:pt x="0" y="49319"/>
                    </a:cubicBezTo>
                    <a:cubicBezTo>
                      <a:pt x="0" y="51216"/>
                      <a:pt x="632" y="53113"/>
                      <a:pt x="632" y="55010"/>
                    </a:cubicBezTo>
                    <a:lnTo>
                      <a:pt x="632" y="804917"/>
                    </a:lnTo>
                    <a:lnTo>
                      <a:pt x="96742" y="804917"/>
                    </a:lnTo>
                    <a:lnTo>
                      <a:pt x="96742" y="53113"/>
                    </a:lnTo>
                    <a:lnTo>
                      <a:pt x="96110" y="53113"/>
                    </a:lnTo>
                    <a:close/>
                  </a:path>
                </a:pathLst>
              </a:custGeom>
              <a:grpFill/>
              <a:ln w="632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01" name="Freeform: Shape 200">
                <a:extLst>
                  <a:ext uri="{FF2B5EF4-FFF2-40B4-BE49-F238E27FC236}">
                    <a16:creationId xmlns:a16="http://schemas.microsoft.com/office/drawing/2014/main" id="{94CDB888-158E-4285-A1A7-90AA2F89F980}"/>
                  </a:ext>
                </a:extLst>
              </p:cNvPr>
              <p:cNvSpPr/>
              <p:nvPr/>
            </p:nvSpPr>
            <p:spPr>
              <a:xfrm>
                <a:off x="4479209" y="423086"/>
                <a:ext cx="44893" cy="804285"/>
              </a:xfrm>
              <a:custGeom>
                <a:avLst/>
                <a:gdLst>
                  <a:gd name="connsiteX0" fmla="*/ 44261 w 44893"/>
                  <a:gd name="connsiteY0" fmla="*/ 52481 h 804285"/>
                  <a:gd name="connsiteX1" fmla="*/ 44261 w 44893"/>
                  <a:gd name="connsiteY1" fmla="*/ 49319 h 804285"/>
                  <a:gd name="connsiteX2" fmla="*/ 0 w 44893"/>
                  <a:gd name="connsiteY2" fmla="*/ 0 h 804285"/>
                  <a:gd name="connsiteX3" fmla="*/ 0 w 44893"/>
                  <a:gd name="connsiteY3" fmla="*/ 804285 h 804285"/>
                  <a:gd name="connsiteX4" fmla="*/ 44893 w 44893"/>
                  <a:gd name="connsiteY4" fmla="*/ 804285 h 804285"/>
                  <a:gd name="connsiteX5" fmla="*/ 44893 w 44893"/>
                  <a:gd name="connsiteY5" fmla="*/ 52481 h 804285"/>
                  <a:gd name="connsiteX6" fmla="*/ 44261 w 44893"/>
                  <a:gd name="connsiteY6" fmla="*/ 52481 h 8042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4893" h="804285">
                    <a:moveTo>
                      <a:pt x="44261" y="52481"/>
                    </a:moveTo>
                    <a:cubicBezTo>
                      <a:pt x="44261" y="51216"/>
                      <a:pt x="44261" y="50584"/>
                      <a:pt x="44261" y="49319"/>
                    </a:cubicBezTo>
                    <a:cubicBezTo>
                      <a:pt x="44261" y="23395"/>
                      <a:pt x="24659" y="1897"/>
                      <a:pt x="0" y="0"/>
                    </a:cubicBezTo>
                    <a:lnTo>
                      <a:pt x="0" y="804285"/>
                    </a:lnTo>
                    <a:lnTo>
                      <a:pt x="44893" y="804285"/>
                    </a:lnTo>
                    <a:lnTo>
                      <a:pt x="44893" y="52481"/>
                    </a:lnTo>
                    <a:lnTo>
                      <a:pt x="44261" y="52481"/>
                    </a:lnTo>
                    <a:close/>
                  </a:path>
                </a:pathLst>
              </a:custGeom>
              <a:grpFill/>
              <a:ln w="632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202" name="Graphic 6">
              <a:extLst>
                <a:ext uri="{FF2B5EF4-FFF2-40B4-BE49-F238E27FC236}">
                  <a16:creationId xmlns:a16="http://schemas.microsoft.com/office/drawing/2014/main" id="{A2FD17F4-7500-4C61-8CC9-5AAAA23EA2C6}"/>
                </a:ext>
              </a:extLst>
            </p:cNvPr>
            <p:cNvGrpSpPr/>
            <p:nvPr/>
          </p:nvGrpSpPr>
          <p:grpSpPr>
            <a:xfrm>
              <a:off x="8938816" y="376296"/>
              <a:ext cx="185896" cy="851707"/>
              <a:chOff x="8938816" y="376296"/>
              <a:chExt cx="185896" cy="851707"/>
            </a:xfrm>
            <a:grpFill/>
          </p:grpSpPr>
          <p:sp>
            <p:nvSpPr>
              <p:cNvPr id="203" name="Freeform: Shape 202">
                <a:extLst>
                  <a:ext uri="{FF2B5EF4-FFF2-40B4-BE49-F238E27FC236}">
                    <a16:creationId xmlns:a16="http://schemas.microsoft.com/office/drawing/2014/main" id="{5D5F6205-4319-479B-8197-AE23123951F8}"/>
                  </a:ext>
                </a:extLst>
              </p:cNvPr>
              <p:cNvSpPr/>
              <p:nvPr/>
            </p:nvSpPr>
            <p:spPr>
              <a:xfrm>
                <a:off x="8938816" y="376296"/>
                <a:ext cx="185896" cy="192219"/>
              </a:xfrm>
              <a:custGeom>
                <a:avLst/>
                <a:gdLst>
                  <a:gd name="connsiteX0" fmla="*/ 185896 w 185896"/>
                  <a:gd name="connsiteY0" fmla="*/ 96110 h 192219"/>
                  <a:gd name="connsiteX1" fmla="*/ 92948 w 185896"/>
                  <a:gd name="connsiteY1" fmla="*/ 192219 h 192219"/>
                  <a:gd name="connsiteX2" fmla="*/ 0 w 185896"/>
                  <a:gd name="connsiteY2" fmla="*/ 96109 h 192219"/>
                  <a:gd name="connsiteX3" fmla="*/ 92948 w 185896"/>
                  <a:gd name="connsiteY3" fmla="*/ 0 h 192219"/>
                  <a:gd name="connsiteX4" fmla="*/ 185896 w 185896"/>
                  <a:gd name="connsiteY4" fmla="*/ 96110 h 1922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896" h="192219">
                    <a:moveTo>
                      <a:pt x="185896" y="96110"/>
                    </a:moveTo>
                    <a:cubicBezTo>
                      <a:pt x="185896" y="149189"/>
                      <a:pt x="144282" y="192219"/>
                      <a:pt x="92948" y="192219"/>
                    </a:cubicBezTo>
                    <a:cubicBezTo>
                      <a:pt x="41615" y="192219"/>
                      <a:pt x="0" y="149189"/>
                      <a:pt x="0" y="96109"/>
                    </a:cubicBezTo>
                    <a:cubicBezTo>
                      <a:pt x="0" y="43030"/>
                      <a:pt x="41615" y="0"/>
                      <a:pt x="92948" y="0"/>
                    </a:cubicBezTo>
                    <a:cubicBezTo>
                      <a:pt x="144282" y="0"/>
                      <a:pt x="185896" y="43030"/>
                      <a:pt x="185896" y="96110"/>
                    </a:cubicBezTo>
                    <a:close/>
                  </a:path>
                </a:pathLst>
              </a:custGeom>
              <a:grpFill/>
              <a:ln w="632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04" name="Freeform: Shape 203">
                <a:extLst>
                  <a:ext uri="{FF2B5EF4-FFF2-40B4-BE49-F238E27FC236}">
                    <a16:creationId xmlns:a16="http://schemas.microsoft.com/office/drawing/2014/main" id="{C9207132-1853-466F-B5B4-0DF63C667D17}"/>
                  </a:ext>
                </a:extLst>
              </p:cNvPr>
              <p:cNvSpPr/>
              <p:nvPr/>
            </p:nvSpPr>
            <p:spPr>
              <a:xfrm>
                <a:off x="8983710" y="423086"/>
                <a:ext cx="96741" cy="804917"/>
              </a:xfrm>
              <a:custGeom>
                <a:avLst/>
                <a:gdLst>
                  <a:gd name="connsiteX0" fmla="*/ 96109 w 96741"/>
                  <a:gd name="connsiteY0" fmla="*/ 52481 h 804917"/>
                  <a:gd name="connsiteX1" fmla="*/ 96109 w 96741"/>
                  <a:gd name="connsiteY1" fmla="*/ 49319 h 804917"/>
                  <a:gd name="connsiteX2" fmla="*/ 48055 w 96741"/>
                  <a:gd name="connsiteY2" fmla="*/ 0 h 804917"/>
                  <a:gd name="connsiteX3" fmla="*/ 0 w 96741"/>
                  <a:gd name="connsiteY3" fmla="*/ 49319 h 804917"/>
                  <a:gd name="connsiteX4" fmla="*/ 632 w 96741"/>
                  <a:gd name="connsiteY4" fmla="*/ 55010 h 804917"/>
                  <a:gd name="connsiteX5" fmla="*/ 632 w 96741"/>
                  <a:gd name="connsiteY5" fmla="*/ 804917 h 804917"/>
                  <a:gd name="connsiteX6" fmla="*/ 96741 w 96741"/>
                  <a:gd name="connsiteY6" fmla="*/ 804917 h 804917"/>
                  <a:gd name="connsiteX7" fmla="*/ 96741 w 96741"/>
                  <a:gd name="connsiteY7" fmla="*/ 52481 h 804917"/>
                  <a:gd name="connsiteX8" fmla="*/ 96109 w 96741"/>
                  <a:gd name="connsiteY8" fmla="*/ 52481 h 8049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6741" h="804917">
                    <a:moveTo>
                      <a:pt x="96109" y="52481"/>
                    </a:moveTo>
                    <a:cubicBezTo>
                      <a:pt x="96109" y="51216"/>
                      <a:pt x="96109" y="50584"/>
                      <a:pt x="96109" y="49319"/>
                    </a:cubicBezTo>
                    <a:cubicBezTo>
                      <a:pt x="96109" y="22130"/>
                      <a:pt x="74611" y="0"/>
                      <a:pt x="48055" y="0"/>
                    </a:cubicBezTo>
                    <a:cubicBezTo>
                      <a:pt x="21498" y="0"/>
                      <a:pt x="0" y="22130"/>
                      <a:pt x="0" y="49319"/>
                    </a:cubicBezTo>
                    <a:cubicBezTo>
                      <a:pt x="0" y="51216"/>
                      <a:pt x="632" y="53113"/>
                      <a:pt x="632" y="55010"/>
                    </a:cubicBezTo>
                    <a:lnTo>
                      <a:pt x="632" y="804917"/>
                    </a:lnTo>
                    <a:lnTo>
                      <a:pt x="96741" y="804917"/>
                    </a:lnTo>
                    <a:lnTo>
                      <a:pt x="96741" y="52481"/>
                    </a:lnTo>
                    <a:lnTo>
                      <a:pt x="96109" y="52481"/>
                    </a:lnTo>
                    <a:close/>
                  </a:path>
                </a:pathLst>
              </a:custGeom>
              <a:grpFill/>
              <a:ln w="632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05" name="Freeform: Shape 204">
                <a:extLst>
                  <a:ext uri="{FF2B5EF4-FFF2-40B4-BE49-F238E27FC236}">
                    <a16:creationId xmlns:a16="http://schemas.microsoft.com/office/drawing/2014/main" id="{4CD6BA89-0E73-47F4-AB8F-C0945994098D}"/>
                  </a:ext>
                </a:extLst>
              </p:cNvPr>
              <p:cNvSpPr/>
              <p:nvPr/>
            </p:nvSpPr>
            <p:spPr>
              <a:xfrm>
                <a:off x="9035558" y="423086"/>
                <a:ext cx="44893" cy="804285"/>
              </a:xfrm>
              <a:custGeom>
                <a:avLst/>
                <a:gdLst>
                  <a:gd name="connsiteX0" fmla="*/ 44261 w 44893"/>
                  <a:gd name="connsiteY0" fmla="*/ 52481 h 804285"/>
                  <a:gd name="connsiteX1" fmla="*/ 44261 w 44893"/>
                  <a:gd name="connsiteY1" fmla="*/ 49319 h 804285"/>
                  <a:gd name="connsiteX2" fmla="*/ 0 w 44893"/>
                  <a:gd name="connsiteY2" fmla="*/ 0 h 804285"/>
                  <a:gd name="connsiteX3" fmla="*/ 0 w 44893"/>
                  <a:gd name="connsiteY3" fmla="*/ 804285 h 804285"/>
                  <a:gd name="connsiteX4" fmla="*/ 44893 w 44893"/>
                  <a:gd name="connsiteY4" fmla="*/ 804285 h 804285"/>
                  <a:gd name="connsiteX5" fmla="*/ 44893 w 44893"/>
                  <a:gd name="connsiteY5" fmla="*/ 52481 h 804285"/>
                  <a:gd name="connsiteX6" fmla="*/ 44261 w 44893"/>
                  <a:gd name="connsiteY6" fmla="*/ 52481 h 8042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4893" h="804285">
                    <a:moveTo>
                      <a:pt x="44261" y="52481"/>
                    </a:moveTo>
                    <a:cubicBezTo>
                      <a:pt x="44261" y="51216"/>
                      <a:pt x="44261" y="50584"/>
                      <a:pt x="44261" y="49319"/>
                    </a:cubicBezTo>
                    <a:cubicBezTo>
                      <a:pt x="44261" y="23395"/>
                      <a:pt x="24660" y="1897"/>
                      <a:pt x="0" y="0"/>
                    </a:cubicBezTo>
                    <a:lnTo>
                      <a:pt x="0" y="804285"/>
                    </a:lnTo>
                    <a:lnTo>
                      <a:pt x="44893" y="804285"/>
                    </a:lnTo>
                    <a:lnTo>
                      <a:pt x="44893" y="52481"/>
                    </a:lnTo>
                    <a:lnTo>
                      <a:pt x="44261" y="52481"/>
                    </a:lnTo>
                    <a:close/>
                  </a:path>
                </a:pathLst>
              </a:custGeom>
              <a:grpFill/>
              <a:ln w="632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206" name="Freeform: Shape 205">
              <a:extLst>
                <a:ext uri="{FF2B5EF4-FFF2-40B4-BE49-F238E27FC236}">
                  <a16:creationId xmlns:a16="http://schemas.microsoft.com/office/drawing/2014/main" id="{2F35AB82-83ED-411D-ACBC-F491CFF4F213}"/>
                </a:ext>
              </a:extLst>
            </p:cNvPr>
            <p:cNvSpPr/>
            <p:nvPr/>
          </p:nvSpPr>
          <p:spPr>
            <a:xfrm rot="-10799999">
              <a:off x="3257480" y="1176544"/>
              <a:ext cx="6995128" cy="99271"/>
            </a:xfrm>
            <a:custGeom>
              <a:avLst/>
              <a:gdLst>
                <a:gd name="connsiteX0" fmla="*/ 0 w 6995128"/>
                <a:gd name="connsiteY0" fmla="*/ 0 h 99271"/>
                <a:gd name="connsiteX1" fmla="*/ 6995129 w 6995128"/>
                <a:gd name="connsiteY1" fmla="*/ 0 h 99271"/>
                <a:gd name="connsiteX2" fmla="*/ 6995129 w 6995128"/>
                <a:gd name="connsiteY2" fmla="*/ 99271 h 99271"/>
                <a:gd name="connsiteX3" fmla="*/ 0 w 6995128"/>
                <a:gd name="connsiteY3" fmla="*/ 99271 h 992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995128" h="99271">
                  <a:moveTo>
                    <a:pt x="0" y="0"/>
                  </a:moveTo>
                  <a:lnTo>
                    <a:pt x="6995129" y="0"/>
                  </a:lnTo>
                  <a:lnTo>
                    <a:pt x="6995129" y="99271"/>
                  </a:lnTo>
                  <a:lnTo>
                    <a:pt x="0" y="99271"/>
                  </a:lnTo>
                  <a:close/>
                </a:path>
              </a:pathLst>
            </a:custGeom>
            <a:grpFill/>
            <a:ln w="632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7" name="Freeform: Shape 206">
              <a:extLst>
                <a:ext uri="{FF2B5EF4-FFF2-40B4-BE49-F238E27FC236}">
                  <a16:creationId xmlns:a16="http://schemas.microsoft.com/office/drawing/2014/main" id="{A1675FB3-B290-49B7-B2B5-6E52D179BF7A}"/>
                </a:ext>
              </a:extLst>
            </p:cNvPr>
            <p:cNvSpPr/>
            <p:nvPr/>
          </p:nvSpPr>
          <p:spPr>
            <a:xfrm rot="-10800000">
              <a:off x="3257480" y="1225095"/>
              <a:ext cx="6995128" cy="50583"/>
            </a:xfrm>
            <a:custGeom>
              <a:avLst/>
              <a:gdLst>
                <a:gd name="connsiteX0" fmla="*/ 0 w 6995128"/>
                <a:gd name="connsiteY0" fmla="*/ 0 h 50583"/>
                <a:gd name="connsiteX1" fmla="*/ 6995129 w 6995128"/>
                <a:gd name="connsiteY1" fmla="*/ 0 h 50583"/>
                <a:gd name="connsiteX2" fmla="*/ 6995129 w 6995128"/>
                <a:gd name="connsiteY2" fmla="*/ 50584 h 50583"/>
                <a:gd name="connsiteX3" fmla="*/ 0 w 6995128"/>
                <a:gd name="connsiteY3" fmla="*/ 50584 h 505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995128" h="50583">
                  <a:moveTo>
                    <a:pt x="0" y="0"/>
                  </a:moveTo>
                  <a:lnTo>
                    <a:pt x="6995129" y="0"/>
                  </a:lnTo>
                  <a:lnTo>
                    <a:pt x="6995129" y="50584"/>
                  </a:lnTo>
                  <a:lnTo>
                    <a:pt x="0" y="50584"/>
                  </a:lnTo>
                  <a:close/>
                </a:path>
              </a:pathLst>
            </a:custGeom>
            <a:grpFill/>
            <a:ln w="632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208" name="Graphic 6">
              <a:extLst>
                <a:ext uri="{FF2B5EF4-FFF2-40B4-BE49-F238E27FC236}">
                  <a16:creationId xmlns:a16="http://schemas.microsoft.com/office/drawing/2014/main" id="{A2FD17F4-7500-4C61-8CC9-5AAAA23EA2C6}"/>
                </a:ext>
              </a:extLst>
            </p:cNvPr>
            <p:cNvGrpSpPr/>
            <p:nvPr/>
          </p:nvGrpSpPr>
          <p:grpSpPr>
            <a:xfrm>
              <a:off x="3271565" y="1176656"/>
              <a:ext cx="231674" cy="5110144"/>
              <a:chOff x="3271565" y="1176656"/>
              <a:chExt cx="231674" cy="5110144"/>
            </a:xfrm>
            <a:grpFill/>
          </p:grpSpPr>
          <p:sp>
            <p:nvSpPr>
              <p:cNvPr id="209" name="Freeform: Shape 208">
                <a:extLst>
                  <a:ext uri="{FF2B5EF4-FFF2-40B4-BE49-F238E27FC236}">
                    <a16:creationId xmlns:a16="http://schemas.microsoft.com/office/drawing/2014/main" id="{D07E7682-2716-40BA-988C-85E1D0430EEC}"/>
                  </a:ext>
                </a:extLst>
              </p:cNvPr>
              <p:cNvSpPr/>
              <p:nvPr/>
            </p:nvSpPr>
            <p:spPr>
              <a:xfrm rot="5400000">
                <a:off x="832042" y="3683408"/>
                <a:ext cx="5109611" cy="96109"/>
              </a:xfrm>
              <a:custGeom>
                <a:avLst/>
                <a:gdLst>
                  <a:gd name="connsiteX0" fmla="*/ 0 w 5109611"/>
                  <a:gd name="connsiteY0" fmla="*/ 0 h 96109"/>
                  <a:gd name="connsiteX1" fmla="*/ 5109612 w 5109611"/>
                  <a:gd name="connsiteY1" fmla="*/ 0 h 96109"/>
                  <a:gd name="connsiteX2" fmla="*/ 5109612 w 5109611"/>
                  <a:gd name="connsiteY2" fmla="*/ 96110 h 96109"/>
                  <a:gd name="connsiteX3" fmla="*/ 0 w 5109611"/>
                  <a:gd name="connsiteY3" fmla="*/ 96110 h 961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109611" h="96109">
                    <a:moveTo>
                      <a:pt x="0" y="0"/>
                    </a:moveTo>
                    <a:lnTo>
                      <a:pt x="5109612" y="0"/>
                    </a:lnTo>
                    <a:lnTo>
                      <a:pt x="5109612" y="96110"/>
                    </a:lnTo>
                    <a:lnTo>
                      <a:pt x="0" y="96110"/>
                    </a:lnTo>
                    <a:close/>
                  </a:path>
                </a:pathLst>
              </a:custGeom>
              <a:grpFill/>
              <a:ln w="632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10" name="Freeform: Shape 209">
                <a:extLst>
                  <a:ext uri="{FF2B5EF4-FFF2-40B4-BE49-F238E27FC236}">
                    <a16:creationId xmlns:a16="http://schemas.microsoft.com/office/drawing/2014/main" id="{B260BDC8-1102-4B02-9B78-68B519A010F2}"/>
                  </a:ext>
                </a:extLst>
              </p:cNvPr>
              <p:cNvSpPr/>
              <p:nvPr/>
            </p:nvSpPr>
            <p:spPr>
              <a:xfrm rot="5400000">
                <a:off x="856070" y="3707433"/>
                <a:ext cx="5109611" cy="48687"/>
              </a:xfrm>
              <a:custGeom>
                <a:avLst/>
                <a:gdLst>
                  <a:gd name="connsiteX0" fmla="*/ 0 w 5109611"/>
                  <a:gd name="connsiteY0" fmla="*/ 0 h 48687"/>
                  <a:gd name="connsiteX1" fmla="*/ 5109612 w 5109611"/>
                  <a:gd name="connsiteY1" fmla="*/ 0 h 48687"/>
                  <a:gd name="connsiteX2" fmla="*/ 5109612 w 5109611"/>
                  <a:gd name="connsiteY2" fmla="*/ 48687 h 48687"/>
                  <a:gd name="connsiteX3" fmla="*/ 0 w 5109611"/>
                  <a:gd name="connsiteY3" fmla="*/ 48687 h 486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109611" h="48687">
                    <a:moveTo>
                      <a:pt x="0" y="0"/>
                    </a:moveTo>
                    <a:lnTo>
                      <a:pt x="5109612" y="0"/>
                    </a:lnTo>
                    <a:lnTo>
                      <a:pt x="5109612" y="48687"/>
                    </a:lnTo>
                    <a:lnTo>
                      <a:pt x="0" y="48687"/>
                    </a:lnTo>
                    <a:close/>
                  </a:path>
                </a:pathLst>
              </a:custGeom>
              <a:grpFill/>
              <a:ln w="632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11" name="Freeform: Shape 210">
                <a:extLst>
                  <a:ext uri="{FF2B5EF4-FFF2-40B4-BE49-F238E27FC236}">
                    <a16:creationId xmlns:a16="http://schemas.microsoft.com/office/drawing/2014/main" id="{351DAC16-8708-4818-8707-A37ADF3D4016}"/>
                  </a:ext>
                </a:extLst>
              </p:cNvPr>
              <p:cNvSpPr/>
              <p:nvPr/>
            </p:nvSpPr>
            <p:spPr>
              <a:xfrm rot="5400142">
                <a:off x="3355663" y="6139385"/>
                <a:ext cx="63229" cy="231421"/>
              </a:xfrm>
              <a:custGeom>
                <a:avLst/>
                <a:gdLst>
                  <a:gd name="connsiteX0" fmla="*/ 0 w 63229"/>
                  <a:gd name="connsiteY0" fmla="*/ 0 h 231421"/>
                  <a:gd name="connsiteX1" fmla="*/ 63230 w 63229"/>
                  <a:gd name="connsiteY1" fmla="*/ 0 h 231421"/>
                  <a:gd name="connsiteX2" fmla="*/ 63230 w 63229"/>
                  <a:gd name="connsiteY2" fmla="*/ 231421 h 231421"/>
                  <a:gd name="connsiteX3" fmla="*/ 0 w 63229"/>
                  <a:gd name="connsiteY3" fmla="*/ 231421 h 2314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3229" h="231421">
                    <a:moveTo>
                      <a:pt x="0" y="0"/>
                    </a:moveTo>
                    <a:lnTo>
                      <a:pt x="63230" y="0"/>
                    </a:lnTo>
                    <a:lnTo>
                      <a:pt x="63230" y="231421"/>
                    </a:lnTo>
                    <a:lnTo>
                      <a:pt x="0" y="231421"/>
                    </a:lnTo>
                    <a:close/>
                  </a:path>
                </a:pathLst>
              </a:custGeom>
              <a:grpFill/>
              <a:ln w="632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12" name="Freeform: Shape 211">
                <a:extLst>
                  <a:ext uri="{FF2B5EF4-FFF2-40B4-BE49-F238E27FC236}">
                    <a16:creationId xmlns:a16="http://schemas.microsoft.com/office/drawing/2014/main" id="{DA188646-F119-4510-9610-FA599EFBA9B5}"/>
                  </a:ext>
                </a:extLst>
              </p:cNvPr>
              <p:cNvSpPr/>
              <p:nvPr/>
            </p:nvSpPr>
            <p:spPr>
              <a:xfrm rot="5400142">
                <a:off x="3413452" y="6196715"/>
                <a:ext cx="63229" cy="116343"/>
              </a:xfrm>
              <a:custGeom>
                <a:avLst/>
                <a:gdLst>
                  <a:gd name="connsiteX0" fmla="*/ 0 w 63229"/>
                  <a:gd name="connsiteY0" fmla="*/ 0 h 116343"/>
                  <a:gd name="connsiteX1" fmla="*/ 63230 w 63229"/>
                  <a:gd name="connsiteY1" fmla="*/ 0 h 116343"/>
                  <a:gd name="connsiteX2" fmla="*/ 63230 w 63229"/>
                  <a:gd name="connsiteY2" fmla="*/ 116343 h 116343"/>
                  <a:gd name="connsiteX3" fmla="*/ 0 w 63229"/>
                  <a:gd name="connsiteY3" fmla="*/ 116343 h 1163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3229" h="116343">
                    <a:moveTo>
                      <a:pt x="0" y="0"/>
                    </a:moveTo>
                    <a:lnTo>
                      <a:pt x="63230" y="0"/>
                    </a:lnTo>
                    <a:lnTo>
                      <a:pt x="63230" y="116343"/>
                    </a:lnTo>
                    <a:lnTo>
                      <a:pt x="0" y="116343"/>
                    </a:lnTo>
                    <a:close/>
                  </a:path>
                </a:pathLst>
              </a:custGeom>
              <a:grpFill/>
              <a:ln w="632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13" name="Freeform: Shape 212">
                <a:extLst>
                  <a:ext uri="{FF2B5EF4-FFF2-40B4-BE49-F238E27FC236}">
                    <a16:creationId xmlns:a16="http://schemas.microsoft.com/office/drawing/2014/main" id="{BC613E88-EB64-4AC0-8DA0-279D15016EBE}"/>
                  </a:ext>
                </a:extLst>
              </p:cNvPr>
              <p:cNvSpPr/>
              <p:nvPr/>
            </p:nvSpPr>
            <p:spPr>
              <a:xfrm rot="5401427">
                <a:off x="3384177" y="6167881"/>
                <a:ext cx="6322" cy="231421"/>
              </a:xfrm>
              <a:custGeom>
                <a:avLst/>
                <a:gdLst>
                  <a:gd name="connsiteX0" fmla="*/ 0 w 6322"/>
                  <a:gd name="connsiteY0" fmla="*/ 0 h 231421"/>
                  <a:gd name="connsiteX1" fmla="*/ 6323 w 6322"/>
                  <a:gd name="connsiteY1" fmla="*/ 0 h 231421"/>
                  <a:gd name="connsiteX2" fmla="*/ 6323 w 6322"/>
                  <a:gd name="connsiteY2" fmla="*/ 231421 h 231421"/>
                  <a:gd name="connsiteX3" fmla="*/ 0 w 6322"/>
                  <a:gd name="connsiteY3" fmla="*/ 231421 h 2314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322" h="231421">
                    <a:moveTo>
                      <a:pt x="0" y="0"/>
                    </a:moveTo>
                    <a:lnTo>
                      <a:pt x="6323" y="0"/>
                    </a:lnTo>
                    <a:lnTo>
                      <a:pt x="6323" y="231421"/>
                    </a:lnTo>
                    <a:lnTo>
                      <a:pt x="0" y="231421"/>
                    </a:lnTo>
                    <a:close/>
                  </a:path>
                </a:pathLst>
              </a:custGeom>
              <a:grpFill/>
              <a:ln w="632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214" name="Graphic 6">
              <a:extLst>
                <a:ext uri="{FF2B5EF4-FFF2-40B4-BE49-F238E27FC236}">
                  <a16:creationId xmlns:a16="http://schemas.microsoft.com/office/drawing/2014/main" id="{A2FD17F4-7500-4C61-8CC9-5AAAA23EA2C6}"/>
                </a:ext>
              </a:extLst>
            </p:cNvPr>
            <p:cNvGrpSpPr/>
            <p:nvPr/>
          </p:nvGrpSpPr>
          <p:grpSpPr>
            <a:xfrm>
              <a:off x="3117236" y="1158451"/>
              <a:ext cx="181469" cy="135312"/>
              <a:chOff x="3117236" y="1158451"/>
              <a:chExt cx="181469" cy="135312"/>
            </a:xfrm>
            <a:grpFill/>
          </p:grpSpPr>
          <p:sp>
            <p:nvSpPr>
              <p:cNvPr id="215" name="Freeform: Shape 214">
                <a:extLst>
                  <a:ext uri="{FF2B5EF4-FFF2-40B4-BE49-F238E27FC236}">
                    <a16:creationId xmlns:a16="http://schemas.microsoft.com/office/drawing/2014/main" id="{8CD3F4AE-FAD7-42E0-88A6-E43C508D37D0}"/>
                  </a:ext>
                </a:extLst>
              </p:cNvPr>
              <p:cNvSpPr/>
              <p:nvPr/>
            </p:nvSpPr>
            <p:spPr>
              <a:xfrm>
                <a:off x="3117236" y="1158451"/>
                <a:ext cx="181469" cy="135312"/>
              </a:xfrm>
              <a:custGeom>
                <a:avLst/>
                <a:gdLst>
                  <a:gd name="connsiteX0" fmla="*/ 0 w 181469"/>
                  <a:gd name="connsiteY0" fmla="*/ 0 h 135312"/>
                  <a:gd name="connsiteX1" fmla="*/ 181470 w 181469"/>
                  <a:gd name="connsiteY1" fmla="*/ 0 h 135312"/>
                  <a:gd name="connsiteX2" fmla="*/ 181470 w 181469"/>
                  <a:gd name="connsiteY2" fmla="*/ 135312 h 135312"/>
                  <a:gd name="connsiteX3" fmla="*/ 0 w 181469"/>
                  <a:gd name="connsiteY3" fmla="*/ 135312 h 1353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81469" h="135312">
                    <a:moveTo>
                      <a:pt x="0" y="0"/>
                    </a:moveTo>
                    <a:lnTo>
                      <a:pt x="181470" y="0"/>
                    </a:lnTo>
                    <a:lnTo>
                      <a:pt x="181470" y="135312"/>
                    </a:lnTo>
                    <a:lnTo>
                      <a:pt x="0" y="135312"/>
                    </a:lnTo>
                    <a:close/>
                  </a:path>
                </a:pathLst>
              </a:custGeom>
              <a:grpFill/>
              <a:ln w="632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16" name="Freeform: Shape 215">
                <a:extLst>
                  <a:ext uri="{FF2B5EF4-FFF2-40B4-BE49-F238E27FC236}">
                    <a16:creationId xmlns:a16="http://schemas.microsoft.com/office/drawing/2014/main" id="{E640C832-ADBE-4E2B-8F3C-201E674706F4}"/>
                  </a:ext>
                </a:extLst>
              </p:cNvPr>
              <p:cNvSpPr/>
              <p:nvPr/>
            </p:nvSpPr>
            <p:spPr>
              <a:xfrm>
                <a:off x="3268355" y="1158451"/>
                <a:ext cx="30350" cy="135312"/>
              </a:xfrm>
              <a:custGeom>
                <a:avLst/>
                <a:gdLst>
                  <a:gd name="connsiteX0" fmla="*/ 0 w 30350"/>
                  <a:gd name="connsiteY0" fmla="*/ 0 h 135312"/>
                  <a:gd name="connsiteX1" fmla="*/ 30350 w 30350"/>
                  <a:gd name="connsiteY1" fmla="*/ 0 h 135312"/>
                  <a:gd name="connsiteX2" fmla="*/ 30350 w 30350"/>
                  <a:gd name="connsiteY2" fmla="*/ 135312 h 135312"/>
                  <a:gd name="connsiteX3" fmla="*/ 0 w 30350"/>
                  <a:gd name="connsiteY3" fmla="*/ 135312 h 1353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0350" h="135312">
                    <a:moveTo>
                      <a:pt x="0" y="0"/>
                    </a:moveTo>
                    <a:lnTo>
                      <a:pt x="30350" y="0"/>
                    </a:lnTo>
                    <a:lnTo>
                      <a:pt x="30350" y="135312"/>
                    </a:lnTo>
                    <a:lnTo>
                      <a:pt x="0" y="135312"/>
                    </a:lnTo>
                    <a:close/>
                  </a:path>
                </a:pathLst>
              </a:custGeom>
              <a:grpFill/>
              <a:ln w="632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17" name="Freeform: Shape 216">
                <a:extLst>
                  <a:ext uri="{FF2B5EF4-FFF2-40B4-BE49-F238E27FC236}">
                    <a16:creationId xmlns:a16="http://schemas.microsoft.com/office/drawing/2014/main" id="{F19397CD-1E43-4AA8-89D5-94BDCD7027EC}"/>
                  </a:ext>
                </a:extLst>
              </p:cNvPr>
              <p:cNvSpPr/>
              <p:nvPr/>
            </p:nvSpPr>
            <p:spPr>
              <a:xfrm>
                <a:off x="3117236" y="1225474"/>
                <a:ext cx="181469" cy="68288"/>
              </a:xfrm>
              <a:custGeom>
                <a:avLst/>
                <a:gdLst>
                  <a:gd name="connsiteX0" fmla="*/ 0 w 181469"/>
                  <a:gd name="connsiteY0" fmla="*/ 0 h 68288"/>
                  <a:gd name="connsiteX1" fmla="*/ 181470 w 181469"/>
                  <a:gd name="connsiteY1" fmla="*/ 0 h 68288"/>
                  <a:gd name="connsiteX2" fmla="*/ 181470 w 181469"/>
                  <a:gd name="connsiteY2" fmla="*/ 68288 h 68288"/>
                  <a:gd name="connsiteX3" fmla="*/ 0 w 181469"/>
                  <a:gd name="connsiteY3" fmla="*/ 68288 h 682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81469" h="68288">
                    <a:moveTo>
                      <a:pt x="0" y="0"/>
                    </a:moveTo>
                    <a:lnTo>
                      <a:pt x="181470" y="0"/>
                    </a:lnTo>
                    <a:lnTo>
                      <a:pt x="181470" y="68288"/>
                    </a:lnTo>
                    <a:lnTo>
                      <a:pt x="0" y="68288"/>
                    </a:lnTo>
                    <a:close/>
                  </a:path>
                </a:pathLst>
              </a:custGeom>
              <a:grpFill/>
              <a:ln w="632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218" name="Graphic 6">
              <a:extLst>
                <a:ext uri="{FF2B5EF4-FFF2-40B4-BE49-F238E27FC236}">
                  <a16:creationId xmlns:a16="http://schemas.microsoft.com/office/drawing/2014/main" id="{A2FD17F4-7500-4C61-8CC9-5AAAA23EA2C6}"/>
                </a:ext>
              </a:extLst>
            </p:cNvPr>
            <p:cNvGrpSpPr/>
            <p:nvPr/>
          </p:nvGrpSpPr>
          <p:grpSpPr>
            <a:xfrm>
              <a:off x="10199622" y="1158451"/>
              <a:ext cx="181469" cy="135312"/>
              <a:chOff x="10199622" y="1158451"/>
              <a:chExt cx="181469" cy="135312"/>
            </a:xfrm>
            <a:grpFill/>
          </p:grpSpPr>
          <p:sp>
            <p:nvSpPr>
              <p:cNvPr id="219" name="Freeform: Shape 218">
                <a:extLst>
                  <a:ext uri="{FF2B5EF4-FFF2-40B4-BE49-F238E27FC236}">
                    <a16:creationId xmlns:a16="http://schemas.microsoft.com/office/drawing/2014/main" id="{F6E7F8E7-5A9F-4099-A931-0A97C1B6CC3A}"/>
                  </a:ext>
                </a:extLst>
              </p:cNvPr>
              <p:cNvSpPr/>
              <p:nvPr/>
            </p:nvSpPr>
            <p:spPr>
              <a:xfrm>
                <a:off x="10199622" y="1158451"/>
                <a:ext cx="181469" cy="135312"/>
              </a:xfrm>
              <a:custGeom>
                <a:avLst/>
                <a:gdLst>
                  <a:gd name="connsiteX0" fmla="*/ 0 w 181469"/>
                  <a:gd name="connsiteY0" fmla="*/ 0 h 135312"/>
                  <a:gd name="connsiteX1" fmla="*/ 181469 w 181469"/>
                  <a:gd name="connsiteY1" fmla="*/ 0 h 135312"/>
                  <a:gd name="connsiteX2" fmla="*/ 181469 w 181469"/>
                  <a:gd name="connsiteY2" fmla="*/ 135312 h 135312"/>
                  <a:gd name="connsiteX3" fmla="*/ 0 w 181469"/>
                  <a:gd name="connsiteY3" fmla="*/ 135312 h 1353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81469" h="135312">
                    <a:moveTo>
                      <a:pt x="0" y="0"/>
                    </a:moveTo>
                    <a:lnTo>
                      <a:pt x="181469" y="0"/>
                    </a:lnTo>
                    <a:lnTo>
                      <a:pt x="181469" y="135312"/>
                    </a:lnTo>
                    <a:lnTo>
                      <a:pt x="0" y="135312"/>
                    </a:lnTo>
                    <a:close/>
                  </a:path>
                </a:pathLst>
              </a:custGeom>
              <a:grpFill/>
              <a:ln w="632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20" name="Freeform: Shape 219">
                <a:extLst>
                  <a:ext uri="{FF2B5EF4-FFF2-40B4-BE49-F238E27FC236}">
                    <a16:creationId xmlns:a16="http://schemas.microsoft.com/office/drawing/2014/main" id="{AD314651-EB43-47B8-8C9D-643752CE5C30}"/>
                  </a:ext>
                </a:extLst>
              </p:cNvPr>
              <p:cNvSpPr/>
              <p:nvPr/>
            </p:nvSpPr>
            <p:spPr>
              <a:xfrm>
                <a:off x="10350741" y="1158451"/>
                <a:ext cx="30350" cy="135312"/>
              </a:xfrm>
              <a:custGeom>
                <a:avLst/>
                <a:gdLst>
                  <a:gd name="connsiteX0" fmla="*/ 0 w 30350"/>
                  <a:gd name="connsiteY0" fmla="*/ 0 h 135312"/>
                  <a:gd name="connsiteX1" fmla="*/ 30351 w 30350"/>
                  <a:gd name="connsiteY1" fmla="*/ 0 h 135312"/>
                  <a:gd name="connsiteX2" fmla="*/ 30351 w 30350"/>
                  <a:gd name="connsiteY2" fmla="*/ 135312 h 135312"/>
                  <a:gd name="connsiteX3" fmla="*/ 0 w 30350"/>
                  <a:gd name="connsiteY3" fmla="*/ 135312 h 1353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0350" h="135312">
                    <a:moveTo>
                      <a:pt x="0" y="0"/>
                    </a:moveTo>
                    <a:lnTo>
                      <a:pt x="30351" y="0"/>
                    </a:lnTo>
                    <a:lnTo>
                      <a:pt x="30351" y="135312"/>
                    </a:lnTo>
                    <a:lnTo>
                      <a:pt x="0" y="135312"/>
                    </a:lnTo>
                    <a:close/>
                  </a:path>
                </a:pathLst>
              </a:custGeom>
              <a:grpFill/>
              <a:ln w="632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21" name="Freeform: Shape 220">
                <a:extLst>
                  <a:ext uri="{FF2B5EF4-FFF2-40B4-BE49-F238E27FC236}">
                    <a16:creationId xmlns:a16="http://schemas.microsoft.com/office/drawing/2014/main" id="{3839ABE6-6DDB-4AAC-877F-063B20A8E867}"/>
                  </a:ext>
                </a:extLst>
              </p:cNvPr>
              <p:cNvSpPr/>
              <p:nvPr/>
            </p:nvSpPr>
            <p:spPr>
              <a:xfrm>
                <a:off x="10199622" y="1225474"/>
                <a:ext cx="181469" cy="68288"/>
              </a:xfrm>
              <a:custGeom>
                <a:avLst/>
                <a:gdLst>
                  <a:gd name="connsiteX0" fmla="*/ 0 w 181469"/>
                  <a:gd name="connsiteY0" fmla="*/ 0 h 68288"/>
                  <a:gd name="connsiteX1" fmla="*/ 181469 w 181469"/>
                  <a:gd name="connsiteY1" fmla="*/ 0 h 68288"/>
                  <a:gd name="connsiteX2" fmla="*/ 181469 w 181469"/>
                  <a:gd name="connsiteY2" fmla="*/ 68288 h 68288"/>
                  <a:gd name="connsiteX3" fmla="*/ 0 w 181469"/>
                  <a:gd name="connsiteY3" fmla="*/ 68288 h 682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81469" h="68288">
                    <a:moveTo>
                      <a:pt x="0" y="0"/>
                    </a:moveTo>
                    <a:lnTo>
                      <a:pt x="181469" y="0"/>
                    </a:lnTo>
                    <a:lnTo>
                      <a:pt x="181469" y="68288"/>
                    </a:lnTo>
                    <a:lnTo>
                      <a:pt x="0" y="68288"/>
                    </a:lnTo>
                    <a:close/>
                  </a:path>
                </a:pathLst>
              </a:custGeom>
              <a:grpFill/>
              <a:ln w="632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222" name="Graphic 6">
              <a:extLst>
                <a:ext uri="{FF2B5EF4-FFF2-40B4-BE49-F238E27FC236}">
                  <a16:creationId xmlns:a16="http://schemas.microsoft.com/office/drawing/2014/main" id="{A2FD17F4-7500-4C61-8CC9-5AAAA23EA2C6}"/>
                </a:ext>
              </a:extLst>
            </p:cNvPr>
            <p:cNvGrpSpPr/>
            <p:nvPr/>
          </p:nvGrpSpPr>
          <p:grpSpPr>
            <a:xfrm>
              <a:off x="9265526" y="1157818"/>
              <a:ext cx="153670" cy="654430"/>
              <a:chOff x="9265526" y="1157818"/>
              <a:chExt cx="153670" cy="654430"/>
            </a:xfrm>
            <a:grpFill/>
          </p:grpSpPr>
          <p:sp>
            <p:nvSpPr>
              <p:cNvPr id="223" name="Freeform: Shape 222">
                <a:extLst>
                  <a:ext uri="{FF2B5EF4-FFF2-40B4-BE49-F238E27FC236}">
                    <a16:creationId xmlns:a16="http://schemas.microsoft.com/office/drawing/2014/main" id="{61DEFE57-8669-49C3-9EE6-BA427258F385}"/>
                  </a:ext>
                </a:extLst>
              </p:cNvPr>
              <p:cNvSpPr/>
              <p:nvPr/>
            </p:nvSpPr>
            <p:spPr>
              <a:xfrm>
                <a:off x="9310609" y="1157818"/>
                <a:ext cx="71449" cy="145428"/>
              </a:xfrm>
              <a:custGeom>
                <a:avLst/>
                <a:gdLst>
                  <a:gd name="connsiteX0" fmla="*/ 0 w 71449"/>
                  <a:gd name="connsiteY0" fmla="*/ 0 h 145428"/>
                  <a:gd name="connsiteX1" fmla="*/ 71450 w 71449"/>
                  <a:gd name="connsiteY1" fmla="*/ 0 h 145428"/>
                  <a:gd name="connsiteX2" fmla="*/ 71450 w 71449"/>
                  <a:gd name="connsiteY2" fmla="*/ 145429 h 145428"/>
                  <a:gd name="connsiteX3" fmla="*/ 0 w 71449"/>
                  <a:gd name="connsiteY3" fmla="*/ 145429 h 1454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1449" h="145428">
                    <a:moveTo>
                      <a:pt x="0" y="0"/>
                    </a:moveTo>
                    <a:lnTo>
                      <a:pt x="71450" y="0"/>
                    </a:lnTo>
                    <a:lnTo>
                      <a:pt x="71450" y="145429"/>
                    </a:lnTo>
                    <a:lnTo>
                      <a:pt x="0" y="145429"/>
                    </a:lnTo>
                    <a:close/>
                  </a:path>
                </a:pathLst>
              </a:custGeom>
              <a:solidFill>
                <a:srgbClr val="323D5A"/>
              </a:solidFill>
              <a:ln w="632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24" name="Freeform: Shape 223">
                <a:extLst>
                  <a:ext uri="{FF2B5EF4-FFF2-40B4-BE49-F238E27FC236}">
                    <a16:creationId xmlns:a16="http://schemas.microsoft.com/office/drawing/2014/main" id="{E97BF385-2017-4452-82A6-CC3D6C7E1BB2}"/>
                  </a:ext>
                </a:extLst>
              </p:cNvPr>
              <p:cNvSpPr/>
              <p:nvPr/>
            </p:nvSpPr>
            <p:spPr>
              <a:xfrm>
                <a:off x="9265526" y="1252663"/>
                <a:ext cx="153670" cy="559585"/>
              </a:xfrm>
              <a:custGeom>
                <a:avLst/>
                <a:gdLst>
                  <a:gd name="connsiteX0" fmla="*/ 75433 w 153670"/>
                  <a:gd name="connsiteY0" fmla="*/ 559585 h 559585"/>
                  <a:gd name="connsiteX1" fmla="*/ 24216 w 153670"/>
                  <a:gd name="connsiteY1" fmla="*/ 533028 h 559585"/>
                  <a:gd name="connsiteX2" fmla="*/ 67845 w 153670"/>
                  <a:gd name="connsiteY2" fmla="*/ 46790 h 559585"/>
                  <a:gd name="connsiteX3" fmla="*/ 81756 w 153670"/>
                  <a:gd name="connsiteY3" fmla="*/ 0 h 559585"/>
                  <a:gd name="connsiteX4" fmla="*/ 94402 w 153670"/>
                  <a:gd name="connsiteY4" fmla="*/ 46790 h 559585"/>
                  <a:gd name="connsiteX5" fmla="*/ 127282 w 153670"/>
                  <a:gd name="connsiteY5" fmla="*/ 533028 h 559585"/>
                  <a:gd name="connsiteX6" fmla="*/ 75433 w 153670"/>
                  <a:gd name="connsiteY6" fmla="*/ 559585 h 559585"/>
                  <a:gd name="connsiteX7" fmla="*/ 80491 w 153670"/>
                  <a:gd name="connsiteY7" fmla="*/ 104962 h 559585"/>
                  <a:gd name="connsiteX8" fmla="*/ 46980 w 153670"/>
                  <a:gd name="connsiteY8" fmla="*/ 515956 h 559585"/>
                  <a:gd name="connsiteX9" fmla="*/ 75433 w 153670"/>
                  <a:gd name="connsiteY9" fmla="*/ 531132 h 559585"/>
                  <a:gd name="connsiteX10" fmla="*/ 105151 w 153670"/>
                  <a:gd name="connsiteY10" fmla="*/ 515956 h 559585"/>
                  <a:gd name="connsiteX11" fmla="*/ 80491 w 153670"/>
                  <a:gd name="connsiteY11" fmla="*/ 104962 h 5595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53670" h="559585">
                    <a:moveTo>
                      <a:pt x="75433" y="559585"/>
                    </a:moveTo>
                    <a:cubicBezTo>
                      <a:pt x="54567" y="559585"/>
                      <a:pt x="36862" y="550101"/>
                      <a:pt x="24216" y="533028"/>
                    </a:cubicBezTo>
                    <a:cubicBezTo>
                      <a:pt x="-45337" y="436287"/>
                      <a:pt x="55831" y="85993"/>
                      <a:pt x="67845" y="46790"/>
                    </a:cubicBezTo>
                    <a:lnTo>
                      <a:pt x="81756" y="0"/>
                    </a:lnTo>
                    <a:lnTo>
                      <a:pt x="94402" y="46790"/>
                    </a:lnTo>
                    <a:cubicBezTo>
                      <a:pt x="105151" y="85993"/>
                      <a:pt x="198099" y="435654"/>
                      <a:pt x="127282" y="533028"/>
                    </a:cubicBezTo>
                    <a:cubicBezTo>
                      <a:pt x="114003" y="550101"/>
                      <a:pt x="96299" y="559585"/>
                      <a:pt x="75433" y="559585"/>
                    </a:cubicBezTo>
                    <a:close/>
                    <a:moveTo>
                      <a:pt x="80491" y="104962"/>
                    </a:moveTo>
                    <a:cubicBezTo>
                      <a:pt x="47612" y="230789"/>
                      <a:pt x="2086" y="453359"/>
                      <a:pt x="46980" y="515956"/>
                    </a:cubicBezTo>
                    <a:cubicBezTo>
                      <a:pt x="54567" y="526073"/>
                      <a:pt x="63419" y="531132"/>
                      <a:pt x="75433" y="531132"/>
                    </a:cubicBezTo>
                    <a:cubicBezTo>
                      <a:pt x="88079" y="531132"/>
                      <a:pt x="97564" y="526073"/>
                      <a:pt x="105151" y="515956"/>
                    </a:cubicBezTo>
                    <a:cubicBezTo>
                      <a:pt x="150676" y="452727"/>
                      <a:pt x="110210" y="230157"/>
                      <a:pt x="80491" y="104962"/>
                    </a:cubicBezTo>
                    <a:close/>
                  </a:path>
                </a:pathLst>
              </a:custGeom>
              <a:solidFill>
                <a:srgbClr val="323D5A"/>
              </a:solidFill>
              <a:ln w="632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225" name="Graphic 6">
              <a:extLst>
                <a:ext uri="{FF2B5EF4-FFF2-40B4-BE49-F238E27FC236}">
                  <a16:creationId xmlns:a16="http://schemas.microsoft.com/office/drawing/2014/main" id="{A2FD17F4-7500-4C61-8CC9-5AAAA23EA2C6}"/>
                </a:ext>
              </a:extLst>
            </p:cNvPr>
            <p:cNvGrpSpPr/>
            <p:nvPr/>
          </p:nvGrpSpPr>
          <p:grpSpPr>
            <a:xfrm>
              <a:off x="4049688" y="1157818"/>
              <a:ext cx="153669" cy="654430"/>
              <a:chOff x="4049688" y="1157818"/>
              <a:chExt cx="153669" cy="654430"/>
            </a:xfrm>
            <a:grpFill/>
          </p:grpSpPr>
          <p:sp>
            <p:nvSpPr>
              <p:cNvPr id="226" name="Freeform: Shape 225">
                <a:extLst>
                  <a:ext uri="{FF2B5EF4-FFF2-40B4-BE49-F238E27FC236}">
                    <a16:creationId xmlns:a16="http://schemas.microsoft.com/office/drawing/2014/main" id="{A3884588-4D95-43EE-957A-0D3A4E346D63}"/>
                  </a:ext>
                </a:extLst>
              </p:cNvPr>
              <p:cNvSpPr/>
              <p:nvPr/>
            </p:nvSpPr>
            <p:spPr>
              <a:xfrm>
                <a:off x="4094771" y="1157818"/>
                <a:ext cx="71449" cy="145428"/>
              </a:xfrm>
              <a:custGeom>
                <a:avLst/>
                <a:gdLst>
                  <a:gd name="connsiteX0" fmla="*/ 0 w 71449"/>
                  <a:gd name="connsiteY0" fmla="*/ 0 h 145428"/>
                  <a:gd name="connsiteX1" fmla="*/ 71450 w 71449"/>
                  <a:gd name="connsiteY1" fmla="*/ 0 h 145428"/>
                  <a:gd name="connsiteX2" fmla="*/ 71450 w 71449"/>
                  <a:gd name="connsiteY2" fmla="*/ 145429 h 145428"/>
                  <a:gd name="connsiteX3" fmla="*/ 0 w 71449"/>
                  <a:gd name="connsiteY3" fmla="*/ 145429 h 1454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1449" h="145428">
                    <a:moveTo>
                      <a:pt x="0" y="0"/>
                    </a:moveTo>
                    <a:lnTo>
                      <a:pt x="71450" y="0"/>
                    </a:lnTo>
                    <a:lnTo>
                      <a:pt x="71450" y="145429"/>
                    </a:lnTo>
                    <a:lnTo>
                      <a:pt x="0" y="145429"/>
                    </a:lnTo>
                    <a:close/>
                  </a:path>
                </a:pathLst>
              </a:custGeom>
              <a:solidFill>
                <a:srgbClr val="323D5A"/>
              </a:solidFill>
              <a:ln w="632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27" name="Freeform: Shape 226">
                <a:extLst>
                  <a:ext uri="{FF2B5EF4-FFF2-40B4-BE49-F238E27FC236}">
                    <a16:creationId xmlns:a16="http://schemas.microsoft.com/office/drawing/2014/main" id="{D26A460C-2AAC-446D-99BD-3316DA10622A}"/>
                  </a:ext>
                </a:extLst>
              </p:cNvPr>
              <p:cNvSpPr/>
              <p:nvPr/>
            </p:nvSpPr>
            <p:spPr>
              <a:xfrm>
                <a:off x="4049688" y="1252663"/>
                <a:ext cx="153669" cy="559585"/>
              </a:xfrm>
              <a:custGeom>
                <a:avLst/>
                <a:gdLst>
                  <a:gd name="connsiteX0" fmla="*/ 75433 w 153669"/>
                  <a:gd name="connsiteY0" fmla="*/ 559585 h 559585"/>
                  <a:gd name="connsiteX1" fmla="*/ 24216 w 153669"/>
                  <a:gd name="connsiteY1" fmla="*/ 533028 h 559585"/>
                  <a:gd name="connsiteX2" fmla="*/ 67845 w 153669"/>
                  <a:gd name="connsiteY2" fmla="*/ 46790 h 559585"/>
                  <a:gd name="connsiteX3" fmla="*/ 81756 w 153669"/>
                  <a:gd name="connsiteY3" fmla="*/ 0 h 559585"/>
                  <a:gd name="connsiteX4" fmla="*/ 94402 w 153669"/>
                  <a:gd name="connsiteY4" fmla="*/ 46790 h 559585"/>
                  <a:gd name="connsiteX5" fmla="*/ 127281 w 153669"/>
                  <a:gd name="connsiteY5" fmla="*/ 533028 h 559585"/>
                  <a:gd name="connsiteX6" fmla="*/ 75433 w 153669"/>
                  <a:gd name="connsiteY6" fmla="*/ 559585 h 559585"/>
                  <a:gd name="connsiteX7" fmla="*/ 80491 w 153669"/>
                  <a:gd name="connsiteY7" fmla="*/ 104962 h 559585"/>
                  <a:gd name="connsiteX8" fmla="*/ 46979 w 153669"/>
                  <a:gd name="connsiteY8" fmla="*/ 515956 h 559585"/>
                  <a:gd name="connsiteX9" fmla="*/ 75433 w 153669"/>
                  <a:gd name="connsiteY9" fmla="*/ 531132 h 559585"/>
                  <a:gd name="connsiteX10" fmla="*/ 105151 w 153669"/>
                  <a:gd name="connsiteY10" fmla="*/ 515956 h 559585"/>
                  <a:gd name="connsiteX11" fmla="*/ 80491 w 153669"/>
                  <a:gd name="connsiteY11" fmla="*/ 104962 h 5595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53669" h="559585">
                    <a:moveTo>
                      <a:pt x="75433" y="559585"/>
                    </a:moveTo>
                    <a:cubicBezTo>
                      <a:pt x="54567" y="559585"/>
                      <a:pt x="36862" y="550101"/>
                      <a:pt x="24216" y="533028"/>
                    </a:cubicBezTo>
                    <a:cubicBezTo>
                      <a:pt x="-45337" y="436287"/>
                      <a:pt x="55831" y="85993"/>
                      <a:pt x="67845" y="46790"/>
                    </a:cubicBezTo>
                    <a:lnTo>
                      <a:pt x="81756" y="0"/>
                    </a:lnTo>
                    <a:lnTo>
                      <a:pt x="94402" y="46790"/>
                    </a:lnTo>
                    <a:cubicBezTo>
                      <a:pt x="105151" y="85993"/>
                      <a:pt x="198099" y="435654"/>
                      <a:pt x="127281" y="533028"/>
                    </a:cubicBezTo>
                    <a:cubicBezTo>
                      <a:pt x="114003" y="550101"/>
                      <a:pt x="96299" y="559585"/>
                      <a:pt x="75433" y="559585"/>
                    </a:cubicBezTo>
                    <a:close/>
                    <a:moveTo>
                      <a:pt x="80491" y="104962"/>
                    </a:moveTo>
                    <a:cubicBezTo>
                      <a:pt x="47612" y="230789"/>
                      <a:pt x="2086" y="453359"/>
                      <a:pt x="46979" y="515956"/>
                    </a:cubicBezTo>
                    <a:cubicBezTo>
                      <a:pt x="54567" y="526073"/>
                      <a:pt x="63419" y="531132"/>
                      <a:pt x="75433" y="531132"/>
                    </a:cubicBezTo>
                    <a:cubicBezTo>
                      <a:pt x="88079" y="531132"/>
                      <a:pt x="97563" y="526073"/>
                      <a:pt x="105151" y="515956"/>
                    </a:cubicBezTo>
                    <a:cubicBezTo>
                      <a:pt x="150676" y="452727"/>
                      <a:pt x="110209" y="230157"/>
                      <a:pt x="80491" y="104962"/>
                    </a:cubicBezTo>
                    <a:close/>
                  </a:path>
                </a:pathLst>
              </a:custGeom>
              <a:solidFill>
                <a:srgbClr val="323D5A"/>
              </a:solidFill>
              <a:ln w="632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228" name="Graphic 6">
              <a:extLst>
                <a:ext uri="{FF2B5EF4-FFF2-40B4-BE49-F238E27FC236}">
                  <a16:creationId xmlns:a16="http://schemas.microsoft.com/office/drawing/2014/main" id="{A2FD17F4-7500-4C61-8CC9-5AAAA23EA2C6}"/>
                </a:ext>
              </a:extLst>
            </p:cNvPr>
            <p:cNvGrpSpPr/>
            <p:nvPr/>
          </p:nvGrpSpPr>
          <p:grpSpPr>
            <a:xfrm>
              <a:off x="6208991" y="1157818"/>
              <a:ext cx="153669" cy="654430"/>
              <a:chOff x="6208991" y="1157818"/>
              <a:chExt cx="153669" cy="654430"/>
            </a:xfrm>
            <a:grpFill/>
          </p:grpSpPr>
          <p:sp>
            <p:nvSpPr>
              <p:cNvPr id="229" name="Freeform: Shape 228">
                <a:extLst>
                  <a:ext uri="{FF2B5EF4-FFF2-40B4-BE49-F238E27FC236}">
                    <a16:creationId xmlns:a16="http://schemas.microsoft.com/office/drawing/2014/main" id="{6FABE286-8FD2-4AF9-BC7A-CBE79BF70197}"/>
                  </a:ext>
                </a:extLst>
              </p:cNvPr>
              <p:cNvSpPr/>
              <p:nvPr/>
            </p:nvSpPr>
            <p:spPr>
              <a:xfrm>
                <a:off x="6254073" y="1157818"/>
                <a:ext cx="71449" cy="145428"/>
              </a:xfrm>
              <a:custGeom>
                <a:avLst/>
                <a:gdLst>
                  <a:gd name="connsiteX0" fmla="*/ 0 w 71449"/>
                  <a:gd name="connsiteY0" fmla="*/ 0 h 145428"/>
                  <a:gd name="connsiteX1" fmla="*/ 71450 w 71449"/>
                  <a:gd name="connsiteY1" fmla="*/ 0 h 145428"/>
                  <a:gd name="connsiteX2" fmla="*/ 71450 w 71449"/>
                  <a:gd name="connsiteY2" fmla="*/ 145429 h 145428"/>
                  <a:gd name="connsiteX3" fmla="*/ 0 w 71449"/>
                  <a:gd name="connsiteY3" fmla="*/ 145429 h 1454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1449" h="145428">
                    <a:moveTo>
                      <a:pt x="0" y="0"/>
                    </a:moveTo>
                    <a:lnTo>
                      <a:pt x="71450" y="0"/>
                    </a:lnTo>
                    <a:lnTo>
                      <a:pt x="71450" y="145429"/>
                    </a:lnTo>
                    <a:lnTo>
                      <a:pt x="0" y="145429"/>
                    </a:lnTo>
                    <a:close/>
                  </a:path>
                </a:pathLst>
              </a:custGeom>
              <a:solidFill>
                <a:srgbClr val="323D5A"/>
              </a:solidFill>
              <a:ln w="632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30" name="Freeform: Shape 229">
                <a:extLst>
                  <a:ext uri="{FF2B5EF4-FFF2-40B4-BE49-F238E27FC236}">
                    <a16:creationId xmlns:a16="http://schemas.microsoft.com/office/drawing/2014/main" id="{B3A0A4E4-D9E1-49A4-AC01-C37034CBF567}"/>
                  </a:ext>
                </a:extLst>
              </p:cNvPr>
              <p:cNvSpPr/>
              <p:nvPr/>
            </p:nvSpPr>
            <p:spPr>
              <a:xfrm>
                <a:off x="6208991" y="1252663"/>
                <a:ext cx="153669" cy="559585"/>
              </a:xfrm>
              <a:custGeom>
                <a:avLst/>
                <a:gdLst>
                  <a:gd name="connsiteX0" fmla="*/ 75433 w 153669"/>
                  <a:gd name="connsiteY0" fmla="*/ 559585 h 559585"/>
                  <a:gd name="connsiteX1" fmla="*/ 24216 w 153669"/>
                  <a:gd name="connsiteY1" fmla="*/ 533028 h 559585"/>
                  <a:gd name="connsiteX2" fmla="*/ 67845 w 153669"/>
                  <a:gd name="connsiteY2" fmla="*/ 46790 h 559585"/>
                  <a:gd name="connsiteX3" fmla="*/ 81756 w 153669"/>
                  <a:gd name="connsiteY3" fmla="*/ 0 h 559585"/>
                  <a:gd name="connsiteX4" fmla="*/ 94402 w 153669"/>
                  <a:gd name="connsiteY4" fmla="*/ 46790 h 559585"/>
                  <a:gd name="connsiteX5" fmla="*/ 127281 w 153669"/>
                  <a:gd name="connsiteY5" fmla="*/ 533028 h 559585"/>
                  <a:gd name="connsiteX6" fmla="*/ 75433 w 153669"/>
                  <a:gd name="connsiteY6" fmla="*/ 559585 h 559585"/>
                  <a:gd name="connsiteX7" fmla="*/ 80491 w 153669"/>
                  <a:gd name="connsiteY7" fmla="*/ 104962 h 559585"/>
                  <a:gd name="connsiteX8" fmla="*/ 46979 w 153669"/>
                  <a:gd name="connsiteY8" fmla="*/ 515956 h 559585"/>
                  <a:gd name="connsiteX9" fmla="*/ 75433 w 153669"/>
                  <a:gd name="connsiteY9" fmla="*/ 531132 h 559585"/>
                  <a:gd name="connsiteX10" fmla="*/ 105151 w 153669"/>
                  <a:gd name="connsiteY10" fmla="*/ 515956 h 559585"/>
                  <a:gd name="connsiteX11" fmla="*/ 80491 w 153669"/>
                  <a:gd name="connsiteY11" fmla="*/ 104962 h 5595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53669" h="559585">
                    <a:moveTo>
                      <a:pt x="75433" y="559585"/>
                    </a:moveTo>
                    <a:cubicBezTo>
                      <a:pt x="54567" y="559585"/>
                      <a:pt x="36862" y="550101"/>
                      <a:pt x="24216" y="533028"/>
                    </a:cubicBezTo>
                    <a:cubicBezTo>
                      <a:pt x="-45337" y="436287"/>
                      <a:pt x="55831" y="85993"/>
                      <a:pt x="67845" y="46790"/>
                    </a:cubicBezTo>
                    <a:lnTo>
                      <a:pt x="81756" y="0"/>
                    </a:lnTo>
                    <a:lnTo>
                      <a:pt x="94402" y="46790"/>
                    </a:lnTo>
                    <a:cubicBezTo>
                      <a:pt x="105151" y="85993"/>
                      <a:pt x="198099" y="435654"/>
                      <a:pt x="127281" y="533028"/>
                    </a:cubicBezTo>
                    <a:cubicBezTo>
                      <a:pt x="114635" y="550101"/>
                      <a:pt x="96299" y="559585"/>
                      <a:pt x="75433" y="559585"/>
                    </a:cubicBezTo>
                    <a:close/>
                    <a:moveTo>
                      <a:pt x="80491" y="104962"/>
                    </a:moveTo>
                    <a:cubicBezTo>
                      <a:pt x="47612" y="230789"/>
                      <a:pt x="2086" y="453359"/>
                      <a:pt x="46979" y="515956"/>
                    </a:cubicBezTo>
                    <a:cubicBezTo>
                      <a:pt x="54567" y="526073"/>
                      <a:pt x="63419" y="531132"/>
                      <a:pt x="75433" y="531132"/>
                    </a:cubicBezTo>
                    <a:cubicBezTo>
                      <a:pt x="88079" y="531132"/>
                      <a:pt x="97563" y="526073"/>
                      <a:pt x="105151" y="515956"/>
                    </a:cubicBezTo>
                    <a:cubicBezTo>
                      <a:pt x="150676" y="452727"/>
                      <a:pt x="110842" y="230157"/>
                      <a:pt x="80491" y="104962"/>
                    </a:cubicBezTo>
                    <a:close/>
                  </a:path>
                </a:pathLst>
              </a:custGeom>
              <a:solidFill>
                <a:srgbClr val="323D5A"/>
              </a:solidFill>
              <a:ln w="632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2997725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0"/>
    </mc:Choice>
    <mc:Fallback xmlns="">
      <p:transition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500" fill="hold"/>
                                        <p:tgtEl>
                                          <p:spTgt spid="1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500" fill="hold"/>
                                        <p:tgtEl>
                                          <p:spTgt spid="1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500" fill="hold"/>
                                        <p:tgtEl>
                                          <p:spTgt spid="2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500" fill="hold"/>
                                        <p:tgtEl>
                                          <p:spTgt spid="2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decel="10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2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2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250" fill="hold"/>
                                        <p:tgtEl>
                                          <p:spTgt spid="2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250" fill="hold"/>
                                        <p:tgtEl>
                                          <p:spTgt spid="2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04387927"/>
      </p:ext>
    </p:extLst>
  </p:cSld>
  <p:clrMapOvr>
    <a:masterClrMapping/>
  </p:clrMapOvr>
  <p:transition spd="slow" advClick="0" advTm="0">
    <p:fade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</TotalTime>
  <Words>0</Words>
  <Application>Microsoft Office PowerPoint</Application>
  <PresentationFormat>Widescreen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Arifianto Rahardi From Creative Studios Pro</dc:creator>
  <cp:lastModifiedBy>My Device is Awesome</cp:lastModifiedBy>
  <cp:revision>2</cp:revision>
  <dcterms:created xsi:type="dcterms:W3CDTF">2021-09-20T07:52:05Z</dcterms:created>
  <dcterms:modified xsi:type="dcterms:W3CDTF">2021-09-22T08:29:19Z</dcterms:modified>
</cp:coreProperties>
</file>