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39" r:id="rId3"/>
    <p:sldId id="440" r:id="rId4"/>
    <p:sldId id="441" r:id="rId5"/>
    <p:sldId id="442" r:id="rId6"/>
    <p:sldId id="443" r:id="rId7"/>
    <p:sldId id="444" r:id="rId8"/>
    <p:sldId id="445" r:id="rId9"/>
    <p:sldId id="446" r:id="rId10"/>
    <p:sldId id="447" r:id="rId11"/>
    <p:sldId id="448" r:id="rId12"/>
    <p:sldId id="449" r:id="rId13"/>
    <p:sldId id="450" r:id="rId14"/>
    <p:sldId id="45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893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434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0667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305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106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0236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1974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086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170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9198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3411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14268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856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자손이 각자의 성읍에 살았더니 일곱째 달에 이르러 일제히 예루살렘에 모인지라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653418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건축자가 여호와의 성전의 기초를 놓을 때에 제사장들은 예복을 입고 나팔을 들고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아삽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제금을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들고 서서 이스라엘 왕 다윗의 규례대로 여호와를 찬송하되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630363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찬양으로 화답하며 여호와께 감사하여 이르되 주는 지극히 선하시므로 그의 인자하심이 이스라엘에게 영원하시도다 하니 모든 백성이 여호와의 성전 기초가 놓임을 보고 여호와를 찬송하며 큰 소리로 즐거이 부르며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354930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제사장들과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사람들과 나이 많은 족장들은 첫 성전을 보았으므로 이제 이 성전의 기초가 놓임을 보고 대성통곡하였으나 여러 사람은 기쁨으로 크게 함성을 지르니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41039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백성이 크게 외치는 소리가 멀리 들리므로 즐거이 부르는 소리와 통곡하는 소리를 백성들이 분간하지 못하였더라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4274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요사닥의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예수아와 그의 형제 제사장들과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스알디엘의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스룹바벨과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형제들이 다 일어나 이스라엘 하나님의 제단을 만들고 하나님의 사람 모세의 율법에 기록한 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위에서 드리려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49472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무리가 모든 나라 백성을 두려워하여 제단을 그 터에 세우고 그 위에서 아침 저녁으로 여호와께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드리며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16500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기록된 규례대로 초막절을 지켜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매일 정수대로 날마다 드리고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509633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후에는 항상 드리는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초하루와 여호와의 모든 거룩한 절기의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여호와께 기쁘게 드리는 예물을 드리되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21835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일곱째 달 초하루부터 비로소 여호와께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드렸으나 그 때에 여호와의 성전 지대는 미처 놓지 못한지라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10849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석수와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목수에게 돈을 주고 또 시돈 사람과 두로 사람에게 먹을 것과 마실 것과 기름을 주고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고레스의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명령대로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백향목을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레바논에서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해변까지 운송하게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16547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예루살렘에 있는 하나님의 성전에 이른 지 이 년 둘째 달에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스알디엘의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스룹바벨과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요사닥의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예수아와 다른 형제 제사장들과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사람들과 무릇 사로잡혔다가 예루살렘에 돌아온 자들이 공사를 시작하고 이십 세 이상의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사람들을 세워 여호와의 성전 공사를 감독하게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47175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예수아와 그의 아들들과 그의 형제들과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갓미엘과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아들들과 유다 자손과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헤나닷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자손과 그의 형제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 일제히 일어나 하나님의 성전 일꾼들을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감독하니라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263382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309</Words>
  <Application>Microsoft Office PowerPoint</Application>
  <PresentationFormat>와이드스크린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2024-01-17T08:58:23Z</dcterms:modified>
</cp:coreProperties>
</file>