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1" r:id="rId11"/>
    <p:sldId id="262" r:id="rId1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E1A6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3030" y="14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6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0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8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0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15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7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8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9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2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9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6FA8A-69FF-43ED-ADFE-89EF967D1205}" type="datetimeFigureOut">
              <a:rPr lang="en-US" smtClean="0"/>
              <a:t>12/30/2021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2BA67-CF21-4CA9-BB3C-CC566E9B4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2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7BC1D140-42AD-4B1A-A217-A9B43EBA625C}"/>
              </a:ext>
            </a:extLst>
          </p:cNvPr>
          <p:cNvSpPr/>
          <p:nvPr/>
        </p:nvSpPr>
        <p:spPr>
          <a:xfrm>
            <a:off x="0" y="-1681316"/>
            <a:ext cx="10972800" cy="8830281"/>
          </a:xfrm>
          <a:prstGeom prst="roundRect">
            <a:avLst/>
          </a:prstGeom>
          <a:blipFill>
            <a:blip r:embed="rId4"/>
            <a:srcRect/>
            <a:stretch>
              <a:fillRect l="-10520" r="-10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39D3C09B-1067-4ADF-8659-3451B026B441}"/>
              </a:ext>
            </a:extLst>
          </p:cNvPr>
          <p:cNvSpPr/>
          <p:nvPr/>
        </p:nvSpPr>
        <p:spPr>
          <a:xfrm>
            <a:off x="0" y="-1681316"/>
            <a:ext cx="10972800" cy="8830281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ransition">
            <a:extLst>
              <a:ext uri="{FF2B5EF4-FFF2-40B4-BE49-F238E27FC236}">
                <a16:creationId xmlns:a16="http://schemas.microsoft.com/office/drawing/2014/main" id="{FF7CE919-4460-45C9-A0A3-77B35A78A92E}"/>
              </a:ext>
            </a:extLst>
          </p:cNvPr>
          <p:cNvSpPr/>
          <p:nvPr/>
        </p:nvSpPr>
        <p:spPr>
          <a:xfrm>
            <a:off x="0" y="-3001009"/>
            <a:ext cx="10972800" cy="13973809"/>
          </a:xfrm>
          <a:custGeom>
            <a:avLst/>
            <a:gdLst>
              <a:gd name="connsiteX0" fmla="*/ 0 w 10972800"/>
              <a:gd name="connsiteY0" fmla="*/ 0 h 13973809"/>
              <a:gd name="connsiteX1" fmla="*/ 1471743 w 10972800"/>
              <a:gd name="connsiteY1" fmla="*/ 1471742 h 13973809"/>
              <a:gd name="connsiteX2" fmla="*/ 9501057 w 10972800"/>
              <a:gd name="connsiteY2" fmla="*/ 1471742 h 13973809"/>
              <a:gd name="connsiteX3" fmla="*/ 10972800 w 10972800"/>
              <a:gd name="connsiteY3" fmla="*/ 0 h 13973809"/>
              <a:gd name="connsiteX4" fmla="*/ 10972800 w 10972800"/>
              <a:gd name="connsiteY4" fmla="*/ 5896609 h 13973809"/>
              <a:gd name="connsiteX5" fmla="*/ 10972800 w 10972800"/>
              <a:gd name="connsiteY5" fmla="*/ 7600626 h 13973809"/>
              <a:gd name="connsiteX6" fmla="*/ 10972800 w 10972800"/>
              <a:gd name="connsiteY6" fmla="*/ 13973809 h 13973809"/>
              <a:gd name="connsiteX7" fmla="*/ 0 w 10972800"/>
              <a:gd name="connsiteY7" fmla="*/ 13973809 h 13973809"/>
              <a:gd name="connsiteX8" fmla="*/ 0 w 10972800"/>
              <a:gd name="connsiteY8" fmla="*/ 7600626 h 13973809"/>
              <a:gd name="connsiteX9" fmla="*/ 0 w 10972800"/>
              <a:gd name="connsiteY9" fmla="*/ 5896609 h 1397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2800" h="13973809">
                <a:moveTo>
                  <a:pt x="0" y="0"/>
                </a:moveTo>
                <a:cubicBezTo>
                  <a:pt x="0" y="812820"/>
                  <a:pt x="658922" y="1471742"/>
                  <a:pt x="1471743" y="1471742"/>
                </a:cubicBezTo>
                <a:lnTo>
                  <a:pt x="9501057" y="1471742"/>
                </a:lnTo>
                <a:cubicBezTo>
                  <a:pt x="10313878" y="1471742"/>
                  <a:pt x="10972800" y="812820"/>
                  <a:pt x="10972800" y="0"/>
                </a:cubicBezTo>
                <a:lnTo>
                  <a:pt x="10972800" y="5896609"/>
                </a:lnTo>
                <a:lnTo>
                  <a:pt x="10972800" y="7600626"/>
                </a:lnTo>
                <a:lnTo>
                  <a:pt x="10972800" y="13973809"/>
                </a:lnTo>
                <a:lnTo>
                  <a:pt x="0" y="13973809"/>
                </a:lnTo>
                <a:lnTo>
                  <a:pt x="0" y="7600626"/>
                </a:lnTo>
                <a:lnTo>
                  <a:pt x="0" y="58966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33D45345-C601-4AB0-8298-81FBBAE5AE00}"/>
              </a:ext>
            </a:extLst>
          </p:cNvPr>
          <p:cNvGrpSpPr/>
          <p:nvPr/>
        </p:nvGrpSpPr>
        <p:grpSpPr>
          <a:xfrm>
            <a:off x="904145" y="1354990"/>
            <a:ext cx="9164509" cy="10386588"/>
            <a:chOff x="922466" y="-322758"/>
            <a:chExt cx="9164509" cy="10386588"/>
          </a:xfrm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BC1FC6E4-E005-4E4C-AF9E-247F2020E08A}"/>
                </a:ext>
              </a:extLst>
            </p:cNvPr>
            <p:cNvSpPr/>
            <p:nvPr/>
          </p:nvSpPr>
          <p:spPr>
            <a:xfrm>
              <a:off x="922466" y="1085999"/>
              <a:ext cx="1034683" cy="1034683"/>
            </a:xfrm>
            <a:prstGeom prst="rect">
              <a:avLst/>
            </a:prstGeom>
            <a:noFill/>
            <a:ln w="190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950C0ED7-E105-44F1-9986-A9501D15A48B}"/>
                </a:ext>
              </a:extLst>
            </p:cNvPr>
            <p:cNvSpPr/>
            <p:nvPr/>
          </p:nvSpPr>
          <p:spPr>
            <a:xfrm>
              <a:off x="7999273" y="3455066"/>
              <a:ext cx="1299449" cy="1299449"/>
            </a:xfrm>
            <a:prstGeom prst="rect">
              <a:avLst/>
            </a:prstGeom>
            <a:noFill/>
            <a:ln w="254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5E421296-B0D7-4301-A758-4D65A4C4E283}"/>
                </a:ext>
              </a:extLst>
            </p:cNvPr>
            <p:cNvSpPr/>
            <p:nvPr/>
          </p:nvSpPr>
          <p:spPr>
            <a:xfrm>
              <a:off x="9480255" y="9457110"/>
              <a:ext cx="606720" cy="606720"/>
            </a:xfrm>
            <a:prstGeom prst="rect">
              <a:avLst/>
            </a:prstGeom>
            <a:noFill/>
            <a:ln w="127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AF22B07C-9129-4C9A-958C-62D7A133AD74}"/>
                </a:ext>
              </a:extLst>
            </p:cNvPr>
            <p:cNvSpPr/>
            <p:nvPr/>
          </p:nvSpPr>
          <p:spPr>
            <a:xfrm>
              <a:off x="5649765" y="1817322"/>
              <a:ext cx="303360" cy="303360"/>
            </a:xfrm>
            <a:prstGeom prst="rect">
              <a:avLst/>
            </a:prstGeom>
            <a:noFill/>
            <a:ln w="63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2C60AD37-4BB2-4625-8FEA-BC0166AB1ED6}"/>
                </a:ext>
              </a:extLst>
            </p:cNvPr>
            <p:cNvSpPr/>
            <p:nvPr/>
          </p:nvSpPr>
          <p:spPr>
            <a:xfrm>
              <a:off x="8538773" y="-322758"/>
              <a:ext cx="606720" cy="606720"/>
            </a:xfrm>
            <a:prstGeom prst="rect">
              <a:avLst/>
            </a:prstGeom>
            <a:noFill/>
            <a:ln w="127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ACDDADE3-CDEF-4739-B33F-5178BC7380EF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A5EBEE5F-2D10-48BB-8BD5-8802AAF60309}"/>
                </a:ext>
              </a:extLst>
            </p:cNvPr>
            <p:cNvSpPr/>
            <p:nvPr/>
          </p:nvSpPr>
          <p:spPr>
            <a:xfrm>
              <a:off x="3646616" y="7770813"/>
              <a:ext cx="1034683" cy="1034683"/>
            </a:xfrm>
            <a:prstGeom prst="rect">
              <a:avLst/>
            </a:prstGeom>
            <a:noFill/>
            <a:ln w="190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-">
            <a:extLst>
              <a:ext uri="{FF2B5EF4-FFF2-40B4-BE49-F238E27FC236}">
                <a16:creationId xmlns:a16="http://schemas.microsoft.com/office/drawing/2014/main" id="{2511CBC6-481F-4EFE-B7A0-0819584BD928}"/>
              </a:ext>
            </a:extLst>
          </p:cNvPr>
          <p:cNvSpPr/>
          <p:nvPr/>
        </p:nvSpPr>
        <p:spPr>
          <a:xfrm>
            <a:off x="0" y="8397355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01">
            <a:extLst>
              <a:ext uri="{FF2B5EF4-FFF2-40B4-BE49-F238E27FC236}">
                <a16:creationId xmlns:a16="http://schemas.microsoft.com/office/drawing/2014/main" id="{D5FDC53D-24B1-4C25-84B5-11AD662D2234}"/>
              </a:ext>
            </a:extLst>
          </p:cNvPr>
          <p:cNvSpPr txBox="1"/>
          <p:nvPr/>
        </p:nvSpPr>
        <p:spPr>
          <a:xfrm>
            <a:off x="5523146" y="2393225"/>
            <a:ext cx="3032717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900" b="1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Bahnschrift" panose="020B0502040204020203" pitchFamily="34" charset="0"/>
              </a:rPr>
              <a:t>01</a:t>
            </a:r>
          </a:p>
        </p:txBody>
      </p:sp>
      <p:pic>
        <p:nvPicPr>
          <p:cNvPr id="20" name="YOUR LOGO">
            <a:extLst>
              <a:ext uri="{FF2B5EF4-FFF2-40B4-BE49-F238E27FC236}">
                <a16:creationId xmlns:a16="http://schemas.microsoft.com/office/drawing/2014/main" id="{E51CD618-7AF9-4456-B219-4FAD37312A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12920" y="557190"/>
            <a:ext cx="2346960" cy="274320"/>
          </a:xfrm>
          <a:prstGeom prst="rect">
            <a:avLst/>
          </a:prstGeom>
        </p:spPr>
      </p:pic>
      <p:sp>
        <p:nvSpPr>
          <p:cNvPr id="21" name="BRAND NEW TEMPLATE">
            <a:extLst>
              <a:ext uri="{FF2B5EF4-FFF2-40B4-BE49-F238E27FC236}">
                <a16:creationId xmlns:a16="http://schemas.microsoft.com/office/drawing/2014/main" id="{1919FAA1-FCA4-42DD-A1C8-8E3B11BA3915}"/>
              </a:ext>
            </a:extLst>
          </p:cNvPr>
          <p:cNvSpPr txBox="1"/>
          <p:nvPr/>
        </p:nvSpPr>
        <p:spPr>
          <a:xfrm>
            <a:off x="1845628" y="3585650"/>
            <a:ext cx="72815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BRAND NEW </a:t>
            </a:r>
            <a:r>
              <a:rPr lang="en-US" sz="8000" b="1" dirty="0">
                <a:solidFill>
                  <a:schemeClr val="bg1"/>
                </a:solidFill>
                <a:latin typeface="Bahnschrift" panose="020B0502040204020203" pitchFamily="34" charset="0"/>
              </a:rPr>
              <a:t>TEMPLATE</a:t>
            </a:r>
          </a:p>
        </p:txBody>
      </p:sp>
      <p:sp>
        <p:nvSpPr>
          <p:cNvPr id="22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C3058451-DC24-4572-82F2-193DE81AA795}"/>
              </a:ext>
            </a:extLst>
          </p:cNvPr>
          <p:cNvSpPr/>
          <p:nvPr/>
        </p:nvSpPr>
        <p:spPr>
          <a:xfrm>
            <a:off x="1146701" y="9104155"/>
            <a:ext cx="8679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" name="www.yourdomain.com">
            <a:extLst>
              <a:ext uri="{FF2B5EF4-FFF2-40B4-BE49-F238E27FC236}">
                <a16:creationId xmlns:a16="http://schemas.microsoft.com/office/drawing/2014/main" id="{CB0C3BD1-ED60-4240-8246-1E8EB72C1AE3}"/>
              </a:ext>
            </a:extLst>
          </p:cNvPr>
          <p:cNvSpPr/>
          <p:nvPr/>
        </p:nvSpPr>
        <p:spPr>
          <a:xfrm>
            <a:off x="2991848" y="6217557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24" name="-">
            <a:extLst>
              <a:ext uri="{FF2B5EF4-FFF2-40B4-BE49-F238E27FC236}">
                <a16:creationId xmlns:a16="http://schemas.microsoft.com/office/drawing/2014/main" id="{20175F66-6881-40A5-9479-FAF55220DA4B}"/>
              </a:ext>
            </a:extLst>
          </p:cNvPr>
          <p:cNvGrpSpPr/>
          <p:nvPr/>
        </p:nvGrpSpPr>
        <p:grpSpPr>
          <a:xfrm>
            <a:off x="5654482" y="10106762"/>
            <a:ext cx="396551" cy="396551"/>
            <a:chOff x="651541" y="12124338"/>
            <a:chExt cx="497244" cy="497244"/>
          </a:xfrm>
          <a:noFill/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9EF090F7-8474-402E-8446-EC6846297A64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0542AF49-EB84-4288-8394-02A37C07705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1A7D61A-B476-4681-9739-B98C5B31414B}"/>
              </a:ext>
            </a:extLst>
          </p:cNvPr>
          <p:cNvGrpSpPr/>
          <p:nvPr/>
        </p:nvGrpSpPr>
        <p:grpSpPr>
          <a:xfrm>
            <a:off x="6841230" y="10106762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D9AE0BC1-5216-4548-9668-90FA484455F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F0FA30A-934E-4D8C-A2E8-0F7D39C729CC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16F43A3-2217-474B-B599-F56A29DEC3D5}"/>
              </a:ext>
            </a:extLst>
          </p:cNvPr>
          <p:cNvGrpSpPr/>
          <p:nvPr/>
        </p:nvGrpSpPr>
        <p:grpSpPr>
          <a:xfrm>
            <a:off x="6247856" y="10106762"/>
            <a:ext cx="396551" cy="396551"/>
            <a:chOff x="5237778" y="9157148"/>
            <a:chExt cx="497244" cy="497244"/>
          </a:xfrm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E525CAAB-89B6-472A-B4C2-81F1EC3F4FE2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796B6AAC-3DBE-4D01-BB21-AE48354CAC4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Join us">
            <a:extLst>
              <a:ext uri="{FF2B5EF4-FFF2-40B4-BE49-F238E27FC236}">
                <a16:creationId xmlns:a16="http://schemas.microsoft.com/office/drawing/2014/main" id="{62365097-BA1B-4D50-A38D-12B6258A5333}"/>
              </a:ext>
            </a:extLst>
          </p:cNvPr>
          <p:cNvSpPr/>
          <p:nvPr/>
        </p:nvSpPr>
        <p:spPr>
          <a:xfrm>
            <a:off x="3367177" y="10054674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C581DAC1-A896-4180-BF8D-577AE8CC6CF8}"/>
              </a:ext>
            </a:extLst>
          </p:cNvPr>
          <p:cNvCxnSpPr>
            <a:cxnSpLocks/>
          </p:cNvCxnSpPr>
          <p:nvPr/>
        </p:nvCxnSpPr>
        <p:spPr>
          <a:xfrm>
            <a:off x="4140586" y="7718769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owerpoint">
            <a:extLst>
              <a:ext uri="{FF2B5EF4-FFF2-40B4-BE49-F238E27FC236}">
                <a16:creationId xmlns:a16="http://schemas.microsoft.com/office/drawing/2014/main" id="{2FB3C911-55C5-4F82-836C-10D3E3362A4D}"/>
              </a:ext>
            </a:extLst>
          </p:cNvPr>
          <p:cNvSpPr txBox="1"/>
          <p:nvPr/>
        </p:nvSpPr>
        <p:spPr>
          <a:xfrm>
            <a:off x="3901509" y="3023574"/>
            <a:ext cx="3142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latin typeface="Bahnschrift" panose="020B0502040204020203" pitchFamily="34" charset="0"/>
              </a:rPr>
              <a:t>POWERPOINT</a:t>
            </a:r>
          </a:p>
        </p:txBody>
      </p:sp>
      <p:sp>
        <p:nvSpPr>
          <p:cNvPr id="47" name="Transition">
            <a:extLst>
              <a:ext uri="{FF2B5EF4-FFF2-40B4-BE49-F238E27FC236}">
                <a16:creationId xmlns:a16="http://schemas.microsoft.com/office/drawing/2014/main" id="{6474668A-EC85-469D-8055-669994BA460F}"/>
              </a:ext>
            </a:extLst>
          </p:cNvPr>
          <p:cNvSpPr/>
          <p:nvPr/>
        </p:nvSpPr>
        <p:spPr>
          <a:xfrm>
            <a:off x="0" y="-2297381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0" name="Transition">
            <a:extLst>
              <a:ext uri="{FF2B5EF4-FFF2-40B4-BE49-F238E27FC236}">
                <a16:creationId xmlns:a16="http://schemas.microsoft.com/office/drawing/2014/main" id="{CA7766F9-2990-4944-80A3-27EE5D433252}"/>
              </a:ext>
            </a:extLst>
          </p:cNvPr>
          <p:cNvSpPr/>
          <p:nvPr/>
        </p:nvSpPr>
        <p:spPr>
          <a:xfrm>
            <a:off x="0" y="-2347917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Music">
            <a:hlinkClick r:id="" action="ppaction://media"/>
            <a:extLst>
              <a:ext uri="{FF2B5EF4-FFF2-40B4-BE49-F238E27FC236}">
                <a16:creationId xmlns:a16="http://schemas.microsoft.com/office/drawing/2014/main" id="{9EADC05C-BFFF-4EFD-9F54-7EFE79B2DF7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00"/>
                  <p14:fade in="250" ou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2020887" y="5027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5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1.80556E-6 L 0 -0.19083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05556E-6 3.19444E-6 L 0.03313 -0.00058 " pathEditMode="relative" rAng="0" ptsTypes="AA">
                                      <p:cBhvr>
                                        <p:cTn id="47" dur="4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2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25E-6 L 0 0.7899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49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0091 -0.05069 L 0 -2.22222E-6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52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4" grpId="0" animBg="1"/>
      <p:bldP spid="48" grpId="1" animBg="1"/>
      <p:bldP spid="6" grpId="0" animBg="1"/>
      <p:bldP spid="19" grpId="0"/>
      <p:bldP spid="19" grpId="1"/>
      <p:bldP spid="19" grpId="2"/>
      <p:bldP spid="21" grpId="0"/>
      <p:bldP spid="21" grpId="1"/>
      <p:bldP spid="22" grpId="0"/>
      <p:bldP spid="23" grpId="0"/>
      <p:bldP spid="33" grpId="0" animBg="1"/>
      <p:bldP spid="36" grpId="0"/>
      <p:bldP spid="47" grpId="0" animBg="1"/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7BC1D140-42AD-4B1A-A217-A9B43EBA625C}"/>
              </a:ext>
            </a:extLst>
          </p:cNvPr>
          <p:cNvSpPr/>
          <p:nvPr/>
        </p:nvSpPr>
        <p:spPr>
          <a:xfrm>
            <a:off x="0" y="-1504936"/>
            <a:ext cx="10972800" cy="10095908"/>
          </a:xfrm>
          <a:prstGeom prst="roundRect">
            <a:avLst/>
          </a:prstGeom>
          <a:blipFill>
            <a:blip r:embed="rId2"/>
            <a:srcRect/>
            <a:stretch>
              <a:fillRect l="-19006" r="-190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39D3C09B-1067-4ADF-8659-3451B026B441}"/>
              </a:ext>
            </a:extLst>
          </p:cNvPr>
          <p:cNvSpPr/>
          <p:nvPr/>
        </p:nvSpPr>
        <p:spPr>
          <a:xfrm>
            <a:off x="0" y="-1504936"/>
            <a:ext cx="10972800" cy="10095908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8" name="Transition">
            <a:extLst>
              <a:ext uri="{FF2B5EF4-FFF2-40B4-BE49-F238E27FC236}">
                <a16:creationId xmlns:a16="http://schemas.microsoft.com/office/drawing/2014/main" id="{FF7CE919-4460-45C9-A0A3-77B35A78A92E}"/>
              </a:ext>
            </a:extLst>
          </p:cNvPr>
          <p:cNvSpPr/>
          <p:nvPr/>
        </p:nvSpPr>
        <p:spPr>
          <a:xfrm>
            <a:off x="0" y="-1559003"/>
            <a:ext cx="10972800" cy="13973809"/>
          </a:xfrm>
          <a:custGeom>
            <a:avLst/>
            <a:gdLst>
              <a:gd name="connsiteX0" fmla="*/ 0 w 10972800"/>
              <a:gd name="connsiteY0" fmla="*/ 0 h 13973809"/>
              <a:gd name="connsiteX1" fmla="*/ 1471743 w 10972800"/>
              <a:gd name="connsiteY1" fmla="*/ 1471742 h 13973809"/>
              <a:gd name="connsiteX2" fmla="*/ 9501057 w 10972800"/>
              <a:gd name="connsiteY2" fmla="*/ 1471742 h 13973809"/>
              <a:gd name="connsiteX3" fmla="*/ 10972800 w 10972800"/>
              <a:gd name="connsiteY3" fmla="*/ 0 h 13973809"/>
              <a:gd name="connsiteX4" fmla="*/ 10972800 w 10972800"/>
              <a:gd name="connsiteY4" fmla="*/ 5896609 h 13973809"/>
              <a:gd name="connsiteX5" fmla="*/ 10972800 w 10972800"/>
              <a:gd name="connsiteY5" fmla="*/ 7600626 h 13973809"/>
              <a:gd name="connsiteX6" fmla="*/ 10972800 w 10972800"/>
              <a:gd name="connsiteY6" fmla="*/ 13973809 h 13973809"/>
              <a:gd name="connsiteX7" fmla="*/ 0 w 10972800"/>
              <a:gd name="connsiteY7" fmla="*/ 13973809 h 13973809"/>
              <a:gd name="connsiteX8" fmla="*/ 0 w 10972800"/>
              <a:gd name="connsiteY8" fmla="*/ 7600626 h 13973809"/>
              <a:gd name="connsiteX9" fmla="*/ 0 w 10972800"/>
              <a:gd name="connsiteY9" fmla="*/ 5896609 h 1397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2800" h="13973809">
                <a:moveTo>
                  <a:pt x="0" y="0"/>
                </a:moveTo>
                <a:cubicBezTo>
                  <a:pt x="0" y="812820"/>
                  <a:pt x="658922" y="1471742"/>
                  <a:pt x="1471743" y="1471742"/>
                </a:cubicBezTo>
                <a:lnTo>
                  <a:pt x="9501057" y="1471742"/>
                </a:lnTo>
                <a:cubicBezTo>
                  <a:pt x="10313878" y="1471742"/>
                  <a:pt x="10972800" y="812820"/>
                  <a:pt x="10972800" y="0"/>
                </a:cubicBezTo>
                <a:lnTo>
                  <a:pt x="10972800" y="5896609"/>
                </a:lnTo>
                <a:lnTo>
                  <a:pt x="10972800" y="7600626"/>
                </a:lnTo>
                <a:lnTo>
                  <a:pt x="10972800" y="13973809"/>
                </a:lnTo>
                <a:lnTo>
                  <a:pt x="0" y="13973809"/>
                </a:lnTo>
                <a:lnTo>
                  <a:pt x="0" y="7600626"/>
                </a:lnTo>
                <a:lnTo>
                  <a:pt x="0" y="589660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33D45345-C601-4AB0-8298-81FBBAE5AE00}"/>
              </a:ext>
            </a:extLst>
          </p:cNvPr>
          <p:cNvGrpSpPr/>
          <p:nvPr/>
        </p:nvGrpSpPr>
        <p:grpSpPr>
          <a:xfrm>
            <a:off x="904145" y="1354990"/>
            <a:ext cx="9164509" cy="10386588"/>
            <a:chOff x="922466" y="-322758"/>
            <a:chExt cx="9164509" cy="10386588"/>
          </a:xfrm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BC1FC6E4-E005-4E4C-AF9E-247F2020E08A}"/>
                </a:ext>
              </a:extLst>
            </p:cNvPr>
            <p:cNvSpPr/>
            <p:nvPr/>
          </p:nvSpPr>
          <p:spPr>
            <a:xfrm>
              <a:off x="922466" y="1085999"/>
              <a:ext cx="1034683" cy="1034683"/>
            </a:xfrm>
            <a:prstGeom prst="rect">
              <a:avLst/>
            </a:prstGeom>
            <a:noFill/>
            <a:ln w="190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950C0ED7-E105-44F1-9986-A9501D15A48B}"/>
                </a:ext>
              </a:extLst>
            </p:cNvPr>
            <p:cNvSpPr/>
            <p:nvPr/>
          </p:nvSpPr>
          <p:spPr>
            <a:xfrm>
              <a:off x="7999273" y="3455066"/>
              <a:ext cx="1299449" cy="1299449"/>
            </a:xfrm>
            <a:prstGeom prst="rect">
              <a:avLst/>
            </a:prstGeom>
            <a:noFill/>
            <a:ln w="254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5E421296-B0D7-4301-A758-4D65A4C4E283}"/>
                </a:ext>
              </a:extLst>
            </p:cNvPr>
            <p:cNvSpPr/>
            <p:nvPr/>
          </p:nvSpPr>
          <p:spPr>
            <a:xfrm>
              <a:off x="9480255" y="9457110"/>
              <a:ext cx="606720" cy="606720"/>
            </a:xfrm>
            <a:prstGeom prst="rect">
              <a:avLst/>
            </a:prstGeom>
            <a:noFill/>
            <a:ln w="127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AF22B07C-9129-4C9A-958C-62D7A133AD74}"/>
                </a:ext>
              </a:extLst>
            </p:cNvPr>
            <p:cNvSpPr/>
            <p:nvPr/>
          </p:nvSpPr>
          <p:spPr>
            <a:xfrm>
              <a:off x="5649765" y="1817322"/>
              <a:ext cx="303360" cy="303360"/>
            </a:xfrm>
            <a:prstGeom prst="rect">
              <a:avLst/>
            </a:prstGeom>
            <a:noFill/>
            <a:ln w="63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2C60AD37-4BB2-4625-8FEA-BC0166AB1ED6}"/>
                </a:ext>
              </a:extLst>
            </p:cNvPr>
            <p:cNvSpPr/>
            <p:nvPr/>
          </p:nvSpPr>
          <p:spPr>
            <a:xfrm>
              <a:off x="8538773" y="-322758"/>
              <a:ext cx="606720" cy="606720"/>
            </a:xfrm>
            <a:prstGeom prst="rect">
              <a:avLst/>
            </a:prstGeom>
            <a:noFill/>
            <a:ln w="1270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ACDDADE3-CDEF-4739-B33F-5178BC7380EF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A5EBEE5F-2D10-48BB-8BD5-8802AAF60309}"/>
                </a:ext>
              </a:extLst>
            </p:cNvPr>
            <p:cNvSpPr/>
            <p:nvPr/>
          </p:nvSpPr>
          <p:spPr>
            <a:xfrm>
              <a:off x="3646616" y="7770813"/>
              <a:ext cx="1034683" cy="1034683"/>
            </a:xfrm>
            <a:prstGeom prst="rect">
              <a:avLst/>
            </a:prstGeom>
            <a:noFill/>
            <a:ln w="190500"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-">
            <a:extLst>
              <a:ext uri="{FF2B5EF4-FFF2-40B4-BE49-F238E27FC236}">
                <a16:creationId xmlns:a16="http://schemas.microsoft.com/office/drawing/2014/main" id="{2511CBC6-481F-4EFE-B7A0-0819584BD928}"/>
              </a:ext>
            </a:extLst>
          </p:cNvPr>
          <p:cNvSpPr/>
          <p:nvPr/>
        </p:nvSpPr>
        <p:spPr>
          <a:xfrm>
            <a:off x="0" y="9341029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10">
            <a:extLst>
              <a:ext uri="{FF2B5EF4-FFF2-40B4-BE49-F238E27FC236}">
                <a16:creationId xmlns:a16="http://schemas.microsoft.com/office/drawing/2014/main" id="{D5FDC53D-24B1-4C25-84B5-11AD662D2234}"/>
              </a:ext>
            </a:extLst>
          </p:cNvPr>
          <p:cNvSpPr txBox="1"/>
          <p:nvPr/>
        </p:nvSpPr>
        <p:spPr>
          <a:xfrm>
            <a:off x="5486400" y="2959602"/>
            <a:ext cx="3032717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900" b="1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Bahnschrift" panose="020B0502040204020203" pitchFamily="34" charset="0"/>
              </a:rPr>
              <a:t>10</a:t>
            </a:r>
          </a:p>
        </p:txBody>
      </p:sp>
      <p:pic>
        <p:nvPicPr>
          <p:cNvPr id="20" name="YOUR LOGO">
            <a:extLst>
              <a:ext uri="{FF2B5EF4-FFF2-40B4-BE49-F238E27FC236}">
                <a16:creationId xmlns:a16="http://schemas.microsoft.com/office/drawing/2014/main" id="{E51CD618-7AF9-4456-B219-4FAD37312A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2920" y="557190"/>
            <a:ext cx="2346960" cy="274320"/>
          </a:xfrm>
          <a:prstGeom prst="rect">
            <a:avLst/>
          </a:prstGeom>
        </p:spPr>
      </p:pic>
      <p:sp>
        <p:nvSpPr>
          <p:cNvPr id="21" name="www.yourdomain.com">
            <a:extLst>
              <a:ext uri="{FF2B5EF4-FFF2-40B4-BE49-F238E27FC236}">
                <a16:creationId xmlns:a16="http://schemas.microsoft.com/office/drawing/2014/main" id="{1919FAA1-FCA4-42DD-A1C8-8E3B11BA3915}"/>
              </a:ext>
            </a:extLst>
          </p:cNvPr>
          <p:cNvSpPr txBox="1"/>
          <p:nvPr/>
        </p:nvSpPr>
        <p:spPr>
          <a:xfrm>
            <a:off x="1085850" y="4716758"/>
            <a:ext cx="880110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600" b="1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24" name="-">
            <a:extLst>
              <a:ext uri="{FF2B5EF4-FFF2-40B4-BE49-F238E27FC236}">
                <a16:creationId xmlns:a16="http://schemas.microsoft.com/office/drawing/2014/main" id="{20175F66-6881-40A5-9479-FAF55220DA4B}"/>
              </a:ext>
            </a:extLst>
          </p:cNvPr>
          <p:cNvGrpSpPr/>
          <p:nvPr/>
        </p:nvGrpSpPr>
        <p:grpSpPr>
          <a:xfrm>
            <a:off x="5654482" y="10106762"/>
            <a:ext cx="396551" cy="396551"/>
            <a:chOff x="651541" y="12124338"/>
            <a:chExt cx="497244" cy="497244"/>
          </a:xfrm>
          <a:noFill/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9EF090F7-8474-402E-8446-EC6846297A64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0542AF49-EB84-4288-8394-02A37C07705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1A7D61A-B476-4681-9739-B98C5B31414B}"/>
              </a:ext>
            </a:extLst>
          </p:cNvPr>
          <p:cNvGrpSpPr/>
          <p:nvPr/>
        </p:nvGrpSpPr>
        <p:grpSpPr>
          <a:xfrm>
            <a:off x="6841230" y="10106762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D9AE0BC1-5216-4548-9668-90FA484455F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F0FA30A-934E-4D8C-A2E8-0F7D39C729CC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16F43A3-2217-474B-B599-F56A29DEC3D5}"/>
              </a:ext>
            </a:extLst>
          </p:cNvPr>
          <p:cNvGrpSpPr/>
          <p:nvPr/>
        </p:nvGrpSpPr>
        <p:grpSpPr>
          <a:xfrm>
            <a:off x="6247856" y="10106762"/>
            <a:ext cx="396551" cy="396551"/>
            <a:chOff x="5237778" y="9157148"/>
            <a:chExt cx="497244" cy="497244"/>
          </a:xfrm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E525CAAB-89B6-472A-B4C2-81F1EC3F4FE2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796B6AAC-3DBE-4D01-BB21-AE48354CAC4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Join us">
            <a:extLst>
              <a:ext uri="{FF2B5EF4-FFF2-40B4-BE49-F238E27FC236}">
                <a16:creationId xmlns:a16="http://schemas.microsoft.com/office/drawing/2014/main" id="{62365097-BA1B-4D50-A38D-12B6258A5333}"/>
              </a:ext>
            </a:extLst>
          </p:cNvPr>
          <p:cNvSpPr/>
          <p:nvPr/>
        </p:nvSpPr>
        <p:spPr>
          <a:xfrm>
            <a:off x="3367177" y="10054674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C581DAC1-A896-4180-BF8D-577AE8CC6CF8}"/>
              </a:ext>
            </a:extLst>
          </p:cNvPr>
          <p:cNvCxnSpPr>
            <a:cxnSpLocks/>
          </p:cNvCxnSpPr>
          <p:nvPr/>
        </p:nvCxnSpPr>
        <p:spPr>
          <a:xfrm>
            <a:off x="4140586" y="8766519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Visit Our Website">
            <a:extLst>
              <a:ext uri="{FF2B5EF4-FFF2-40B4-BE49-F238E27FC236}">
                <a16:creationId xmlns:a16="http://schemas.microsoft.com/office/drawing/2014/main" id="{2FB3C911-55C5-4F82-836C-10D3E3362A4D}"/>
              </a:ext>
            </a:extLst>
          </p:cNvPr>
          <p:cNvSpPr txBox="1"/>
          <p:nvPr/>
        </p:nvSpPr>
        <p:spPr>
          <a:xfrm>
            <a:off x="3286118" y="4193538"/>
            <a:ext cx="4400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Visit Our Website</a:t>
            </a:r>
          </a:p>
        </p:txBody>
      </p:sp>
    </p:spTree>
    <p:extLst>
      <p:ext uri="{BB962C8B-B14F-4D97-AF65-F5344CB8AC3E}">
        <p14:creationId xmlns:p14="http://schemas.microsoft.com/office/powerpoint/2010/main" val="210981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1.80556E-6 L 0 -0.19083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9074E-6 3.88889E-6 L 0.03313 -0.00058 " pathEditMode="relative" rAng="0" ptsTypes="AA">
                                      <p:cBhvr>
                                        <p:cTn id="41" dur="4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2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0926E-6 L 0 0.77445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71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0087 -0.05063 L 0 -4.81481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2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8" grpId="0" animBg="1"/>
      <p:bldP spid="6" grpId="0" animBg="1"/>
      <p:bldP spid="19" grpId="0"/>
      <p:bldP spid="19" grpId="1"/>
      <p:bldP spid="19" grpId="2"/>
      <p:bldP spid="21" grpId="0"/>
      <p:bldP spid="21" grpId="1"/>
      <p:bldP spid="33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31015"/>
      </p:ext>
    </p:extLst>
  </p:cSld>
  <p:clrMapOvr>
    <a:masterClrMapping/>
  </p:clrMapOvr>
  <p:transition spd="med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">
            <a:extLst>
              <a:ext uri="{FF2B5EF4-FFF2-40B4-BE49-F238E27FC236}">
                <a16:creationId xmlns:a16="http://schemas.microsoft.com/office/drawing/2014/main" id="{2C349F48-5394-45D0-967D-FA433CD9A3F2}"/>
              </a:ext>
            </a:extLst>
          </p:cNvPr>
          <p:cNvSpPr/>
          <p:nvPr/>
        </p:nvSpPr>
        <p:spPr>
          <a:xfrm>
            <a:off x="1358320" y="5247490"/>
            <a:ext cx="10972800" cy="7041186"/>
          </a:xfrm>
          <a:prstGeom prst="roundRect">
            <a:avLst/>
          </a:prstGeom>
          <a:blipFill>
            <a:blip r:embed="rId2"/>
            <a:srcRect/>
            <a:stretch>
              <a:fillRect t="-5121" b="-51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Transition">
            <a:extLst>
              <a:ext uri="{FF2B5EF4-FFF2-40B4-BE49-F238E27FC236}">
                <a16:creationId xmlns:a16="http://schemas.microsoft.com/office/drawing/2014/main" id="{BD607F03-4A6E-4703-A2AF-7B5AD920C867}"/>
              </a:ext>
            </a:extLst>
          </p:cNvPr>
          <p:cNvSpPr/>
          <p:nvPr/>
        </p:nvSpPr>
        <p:spPr>
          <a:xfrm>
            <a:off x="-1655319" y="0"/>
            <a:ext cx="26980478" cy="10972800"/>
          </a:xfrm>
          <a:custGeom>
            <a:avLst/>
            <a:gdLst>
              <a:gd name="connsiteX0" fmla="*/ 0 w 26980478"/>
              <a:gd name="connsiteY0" fmla="*/ 0 h 10972800"/>
              <a:gd name="connsiteX1" fmla="*/ 21367210 w 26980478"/>
              <a:gd name="connsiteY1" fmla="*/ 0 h 10972800"/>
              <a:gd name="connsiteX2" fmla="*/ 21945598 w 26980478"/>
              <a:gd name="connsiteY2" fmla="*/ 0 h 10972800"/>
              <a:gd name="connsiteX3" fmla="*/ 26980478 w 26980478"/>
              <a:gd name="connsiteY3" fmla="*/ 0 h 10972800"/>
              <a:gd name="connsiteX4" fmla="*/ 26980478 w 26980478"/>
              <a:gd name="connsiteY4" fmla="*/ 5247490 h 10972800"/>
              <a:gd name="connsiteX5" fmla="*/ 21945598 w 26980478"/>
              <a:gd name="connsiteY5" fmla="*/ 5247490 h 10972800"/>
              <a:gd name="connsiteX6" fmla="*/ 21945598 w 26980478"/>
              <a:gd name="connsiteY6" fmla="*/ 5247491 h 10972800"/>
              <a:gd name="connsiteX7" fmla="*/ 14004650 w 26980478"/>
              <a:gd name="connsiteY7" fmla="*/ 5247491 h 10972800"/>
              <a:gd name="connsiteX8" fmla="*/ 12831097 w 26980478"/>
              <a:gd name="connsiteY8" fmla="*/ 6421044 h 10972800"/>
              <a:gd name="connsiteX9" fmla="*/ 12831097 w 26980478"/>
              <a:gd name="connsiteY9" fmla="*/ 10972800 h 10972800"/>
              <a:gd name="connsiteX10" fmla="*/ 0 w 26980478"/>
              <a:gd name="connsiteY10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80478" h="10972800">
                <a:moveTo>
                  <a:pt x="0" y="0"/>
                </a:moveTo>
                <a:lnTo>
                  <a:pt x="21367210" y="0"/>
                </a:lnTo>
                <a:lnTo>
                  <a:pt x="21945598" y="0"/>
                </a:lnTo>
                <a:lnTo>
                  <a:pt x="26980478" y="0"/>
                </a:lnTo>
                <a:lnTo>
                  <a:pt x="26980478" y="5247490"/>
                </a:lnTo>
                <a:lnTo>
                  <a:pt x="21945598" y="5247490"/>
                </a:lnTo>
                <a:lnTo>
                  <a:pt x="21945598" y="5247491"/>
                </a:lnTo>
                <a:lnTo>
                  <a:pt x="14004650" y="5247491"/>
                </a:lnTo>
                <a:cubicBezTo>
                  <a:pt x="13356514" y="5247491"/>
                  <a:pt x="12831097" y="5772909"/>
                  <a:pt x="12831097" y="6421044"/>
                </a:cubicBezTo>
                <a:lnTo>
                  <a:pt x="12831097" y="10972800"/>
                </a:lnTo>
                <a:lnTo>
                  <a:pt x="0" y="10972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D3F8F2EA-BDF8-4049-A6AD-99CE424D58E4}"/>
              </a:ext>
            </a:extLst>
          </p:cNvPr>
          <p:cNvGrpSpPr/>
          <p:nvPr/>
        </p:nvGrpSpPr>
        <p:grpSpPr>
          <a:xfrm>
            <a:off x="-890230" y="1648324"/>
            <a:ext cx="13221350" cy="11512004"/>
            <a:chOff x="-885183" y="-322758"/>
            <a:chExt cx="11908115" cy="10368553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15B3F622-F905-4346-8EDC-62E71B96DE2E}"/>
                </a:ext>
              </a:extLst>
            </p:cNvPr>
            <p:cNvSpPr/>
            <p:nvPr/>
          </p:nvSpPr>
          <p:spPr>
            <a:xfrm>
              <a:off x="-446627" y="404497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79723F7C-FC37-455A-95A8-3B0D72E67417}"/>
                </a:ext>
              </a:extLst>
            </p:cNvPr>
            <p:cNvSpPr/>
            <p:nvPr/>
          </p:nvSpPr>
          <p:spPr>
            <a:xfrm>
              <a:off x="9062850" y="3420205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02E281CF-DEE0-44A9-A9F4-1199976A2EBB}"/>
                </a:ext>
              </a:extLst>
            </p:cNvPr>
            <p:cNvSpPr/>
            <p:nvPr/>
          </p:nvSpPr>
          <p:spPr>
            <a:xfrm>
              <a:off x="10416212" y="6502902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5879D467-8DCF-458A-8BA5-DE7393842797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8BC0636F-6E8B-47E9-9172-F1A8DABE2337}"/>
                </a:ext>
              </a:extLst>
            </p:cNvPr>
            <p:cNvSpPr/>
            <p:nvPr/>
          </p:nvSpPr>
          <p:spPr>
            <a:xfrm>
              <a:off x="8538773" y="-322758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ABE10AC9-E6AC-4858-BD74-3C4B315C8DB5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78D9B60A-6E33-4573-B15E-D23FB2C311CB}"/>
                </a:ext>
              </a:extLst>
            </p:cNvPr>
            <p:cNvSpPr/>
            <p:nvPr/>
          </p:nvSpPr>
          <p:spPr>
            <a:xfrm>
              <a:off x="-885183" y="9011112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9E7D1EF0-0E26-48EC-B69C-6997DDE6B288}"/>
              </a:ext>
            </a:extLst>
          </p:cNvPr>
          <p:cNvSpPr/>
          <p:nvPr/>
        </p:nvSpPr>
        <p:spPr>
          <a:xfrm>
            <a:off x="-2233708" y="-2576950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02">
            <a:extLst>
              <a:ext uri="{FF2B5EF4-FFF2-40B4-BE49-F238E27FC236}">
                <a16:creationId xmlns:a16="http://schemas.microsoft.com/office/drawing/2014/main" id="{D002610C-C512-46A2-9017-7B42B1A88EBF}"/>
              </a:ext>
            </a:extLst>
          </p:cNvPr>
          <p:cNvSpPr txBox="1"/>
          <p:nvPr/>
        </p:nvSpPr>
        <p:spPr>
          <a:xfrm>
            <a:off x="9134912" y="3629950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02</a:t>
            </a:r>
          </a:p>
        </p:txBody>
      </p:sp>
      <p:pic>
        <p:nvPicPr>
          <p:cNvPr id="3" name="YOUR LOGO">
            <a:extLst>
              <a:ext uri="{FF2B5EF4-FFF2-40B4-BE49-F238E27FC236}">
                <a16:creationId xmlns:a16="http://schemas.microsoft.com/office/drawing/2014/main" id="{DA2D9764-0046-490E-A1BD-AD991914F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03127" y="10221356"/>
            <a:ext cx="2346960" cy="274320"/>
          </a:xfrm>
          <a:prstGeom prst="rect">
            <a:avLst/>
          </a:prstGeom>
        </p:spPr>
      </p:pic>
      <p:sp>
        <p:nvSpPr>
          <p:cNvPr id="4" name="STYLISH SLIDESHOW">
            <a:extLst>
              <a:ext uri="{FF2B5EF4-FFF2-40B4-BE49-F238E27FC236}">
                <a16:creationId xmlns:a16="http://schemas.microsoft.com/office/drawing/2014/main" id="{3F717F77-B9A0-4240-A5CE-CFE96A23DF86}"/>
              </a:ext>
            </a:extLst>
          </p:cNvPr>
          <p:cNvSpPr txBox="1"/>
          <p:nvPr/>
        </p:nvSpPr>
        <p:spPr>
          <a:xfrm>
            <a:off x="821583" y="613447"/>
            <a:ext cx="728154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STYLISH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SLIDESHOW</a:t>
            </a:r>
          </a:p>
        </p:txBody>
      </p: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D8C8F565-F214-4DE6-BB29-6DCBC62C9859}"/>
              </a:ext>
            </a:extLst>
          </p:cNvPr>
          <p:cNvSpPr/>
          <p:nvPr/>
        </p:nvSpPr>
        <p:spPr>
          <a:xfrm>
            <a:off x="821583" y="2584637"/>
            <a:ext cx="576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6" name="www.yourdomain.com">
            <a:extLst>
              <a:ext uri="{FF2B5EF4-FFF2-40B4-BE49-F238E27FC236}">
                <a16:creationId xmlns:a16="http://schemas.microsoft.com/office/drawing/2014/main" id="{07452CCC-2962-4A5F-9700-CE3CF57C2068}"/>
              </a:ext>
            </a:extLst>
          </p:cNvPr>
          <p:cNvSpPr/>
          <p:nvPr/>
        </p:nvSpPr>
        <p:spPr>
          <a:xfrm rot="5400000">
            <a:off x="-1749073" y="8193569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>
                    <a:lumMod val="85000"/>
                  </a:schemeClr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7" name="-">
            <a:extLst>
              <a:ext uri="{FF2B5EF4-FFF2-40B4-BE49-F238E27FC236}">
                <a16:creationId xmlns:a16="http://schemas.microsoft.com/office/drawing/2014/main" id="{F40711D9-EF24-4A64-8421-8D8AB669D397}"/>
              </a:ext>
            </a:extLst>
          </p:cNvPr>
          <p:cNvGrpSpPr/>
          <p:nvPr/>
        </p:nvGrpSpPr>
        <p:grpSpPr>
          <a:xfrm>
            <a:off x="3108888" y="3870809"/>
            <a:ext cx="396551" cy="396551"/>
            <a:chOff x="651541" y="12124338"/>
            <a:chExt cx="497244" cy="497244"/>
          </a:xfrm>
          <a:noFill/>
        </p:grpSpPr>
        <p:sp>
          <p:nvSpPr>
            <p:cNvPr id="8" name="-">
              <a:extLst>
                <a:ext uri="{FF2B5EF4-FFF2-40B4-BE49-F238E27FC236}">
                  <a16:creationId xmlns:a16="http://schemas.microsoft.com/office/drawing/2014/main" id="{C6887B07-216A-4803-8272-2738A8393147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-">
              <a:extLst>
                <a:ext uri="{FF2B5EF4-FFF2-40B4-BE49-F238E27FC236}">
                  <a16:creationId xmlns:a16="http://schemas.microsoft.com/office/drawing/2014/main" id="{D5508336-53BC-4BBA-9D53-87743E3DF18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" name="-">
            <a:extLst>
              <a:ext uri="{FF2B5EF4-FFF2-40B4-BE49-F238E27FC236}">
                <a16:creationId xmlns:a16="http://schemas.microsoft.com/office/drawing/2014/main" id="{7A3C0649-1BD4-4367-AA81-BA450FBF9779}"/>
              </a:ext>
            </a:extLst>
          </p:cNvPr>
          <p:cNvGrpSpPr/>
          <p:nvPr/>
        </p:nvGrpSpPr>
        <p:grpSpPr>
          <a:xfrm>
            <a:off x="4295636" y="3870809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227D3BF4-0964-4A87-823D-DCBF317ADCC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244B87A8-287F-4802-8703-DC9D0D35FA03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-">
            <a:extLst>
              <a:ext uri="{FF2B5EF4-FFF2-40B4-BE49-F238E27FC236}">
                <a16:creationId xmlns:a16="http://schemas.microsoft.com/office/drawing/2014/main" id="{DE1794D9-7BB8-459E-9CC2-CA4E88001454}"/>
              </a:ext>
            </a:extLst>
          </p:cNvPr>
          <p:cNvGrpSpPr/>
          <p:nvPr/>
        </p:nvGrpSpPr>
        <p:grpSpPr>
          <a:xfrm>
            <a:off x="3702262" y="3870809"/>
            <a:ext cx="396551" cy="396551"/>
            <a:chOff x="5237778" y="9157148"/>
            <a:chExt cx="497244" cy="497244"/>
          </a:xfrm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88AC5933-5E2E-4827-B51B-EE2C9416748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3D75DA00-0E71-41E2-8236-E36A4F608C54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Join us">
            <a:extLst>
              <a:ext uri="{FF2B5EF4-FFF2-40B4-BE49-F238E27FC236}">
                <a16:creationId xmlns:a16="http://schemas.microsoft.com/office/drawing/2014/main" id="{59A88799-D431-475D-9CED-B95B10AC96AC}"/>
              </a:ext>
            </a:extLst>
          </p:cNvPr>
          <p:cNvSpPr/>
          <p:nvPr/>
        </p:nvSpPr>
        <p:spPr>
          <a:xfrm>
            <a:off x="821583" y="3818721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17" name="-">
            <a:extLst>
              <a:ext uri="{FF2B5EF4-FFF2-40B4-BE49-F238E27FC236}">
                <a16:creationId xmlns:a16="http://schemas.microsoft.com/office/drawing/2014/main" id="{1B7DE576-218D-4409-9FA7-D57C0F59E6AB}"/>
              </a:ext>
            </a:extLst>
          </p:cNvPr>
          <p:cNvCxnSpPr>
            <a:cxnSpLocks/>
          </p:cNvCxnSpPr>
          <p:nvPr/>
        </p:nvCxnSpPr>
        <p:spPr>
          <a:xfrm rot="16200000">
            <a:off x="8550055" y="2321778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ransition">
            <a:extLst>
              <a:ext uri="{FF2B5EF4-FFF2-40B4-BE49-F238E27FC236}">
                <a16:creationId xmlns:a16="http://schemas.microsoft.com/office/drawing/2014/main" id="{749CE336-2704-4DE3-A841-6353810C7AA2}"/>
              </a:ext>
            </a:extLst>
          </p:cNvPr>
          <p:cNvSpPr/>
          <p:nvPr/>
        </p:nvSpPr>
        <p:spPr>
          <a:xfrm>
            <a:off x="0" y="-2297381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8" name="Transition">
            <a:extLst>
              <a:ext uri="{FF2B5EF4-FFF2-40B4-BE49-F238E27FC236}">
                <a16:creationId xmlns:a16="http://schemas.microsoft.com/office/drawing/2014/main" id="{88807820-5D72-41D1-8E97-0488C25CE1E0}"/>
              </a:ext>
            </a:extLst>
          </p:cNvPr>
          <p:cNvSpPr/>
          <p:nvPr/>
        </p:nvSpPr>
        <p:spPr>
          <a:xfrm>
            <a:off x="0" y="-2347917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58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8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693 0.00014 L -4.02778E-6 3.24074E-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" y="-1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87037E-7 -1.06481E-6 L -0.03472 -1.06481E-6 " pathEditMode="relative" rAng="0" ptsTypes="AA">
                                      <p:cBhvr>
                                        <p:cTn id="49" dur="4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63889E-6 1.48148E-6 L 2.63889E-6 -0.19083 " pathEditMode="relative" rAng="0" ptsTypes="AA">
                                      <p:cBhvr>
                                        <p:cTn id="58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7 0 L -0.89178 0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89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6" grpId="0" animBg="1"/>
      <p:bldP spid="2" grpId="0" animBg="1"/>
      <p:bldP spid="19" grpId="0"/>
      <p:bldP spid="19" grpId="1"/>
      <p:bldP spid="19" grpId="2"/>
      <p:bldP spid="4" grpId="0"/>
      <p:bldP spid="4" grpId="1"/>
      <p:bldP spid="5" grpId="0"/>
      <p:bldP spid="6" grpId="0"/>
      <p:bldP spid="1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>
            <a:extLst>
              <a:ext uri="{FF2B5EF4-FFF2-40B4-BE49-F238E27FC236}">
                <a16:creationId xmlns:a16="http://schemas.microsoft.com/office/drawing/2014/main" id="{8F57C285-A332-47A5-AA4D-BBB0DD650C05}"/>
              </a:ext>
            </a:extLst>
          </p:cNvPr>
          <p:cNvSpPr/>
          <p:nvPr/>
        </p:nvSpPr>
        <p:spPr>
          <a:xfrm>
            <a:off x="442833" y="383459"/>
            <a:ext cx="10087133" cy="8915859"/>
          </a:xfrm>
          <a:prstGeom prst="roundRect">
            <a:avLst>
              <a:gd name="adj" fmla="val 11559"/>
            </a:avLst>
          </a:prstGeom>
          <a:blipFill>
            <a:blip r:embed="rId2"/>
            <a:srcRect/>
            <a:stretch>
              <a:fillRect l="-12338" r="-202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14679F39-41F7-4FCD-B98A-EF2362820B6A}"/>
              </a:ext>
            </a:extLst>
          </p:cNvPr>
          <p:cNvSpPr/>
          <p:nvPr/>
        </p:nvSpPr>
        <p:spPr>
          <a:xfrm>
            <a:off x="0" y="-9851923"/>
            <a:ext cx="10972800" cy="22463119"/>
          </a:xfrm>
          <a:custGeom>
            <a:avLst/>
            <a:gdLst>
              <a:gd name="connsiteX0" fmla="*/ 1473417 w 10972800"/>
              <a:gd name="connsiteY0" fmla="*/ 971150 h 22463119"/>
              <a:gd name="connsiteX1" fmla="*/ 442833 w 10972800"/>
              <a:gd name="connsiteY1" fmla="*/ 2001735 h 22463119"/>
              <a:gd name="connsiteX2" fmla="*/ 442833 w 10972800"/>
              <a:gd name="connsiteY2" fmla="*/ 8856425 h 22463119"/>
              <a:gd name="connsiteX3" fmla="*/ 1473417 w 10972800"/>
              <a:gd name="connsiteY3" fmla="*/ 9887009 h 22463119"/>
              <a:gd name="connsiteX4" fmla="*/ 9499382 w 10972800"/>
              <a:gd name="connsiteY4" fmla="*/ 9887009 h 22463119"/>
              <a:gd name="connsiteX5" fmla="*/ 10529966 w 10972800"/>
              <a:gd name="connsiteY5" fmla="*/ 8856425 h 22463119"/>
              <a:gd name="connsiteX6" fmla="*/ 10529966 w 10972800"/>
              <a:gd name="connsiteY6" fmla="*/ 2001735 h 22463119"/>
              <a:gd name="connsiteX7" fmla="*/ 9499382 w 10972800"/>
              <a:gd name="connsiteY7" fmla="*/ 971150 h 22463119"/>
              <a:gd name="connsiteX8" fmla="*/ 0 w 10972800"/>
              <a:gd name="connsiteY8" fmla="*/ 0 h 22463119"/>
              <a:gd name="connsiteX9" fmla="*/ 10972800 w 10972800"/>
              <a:gd name="connsiteY9" fmla="*/ 0 h 22463119"/>
              <a:gd name="connsiteX10" fmla="*/ 10972800 w 10972800"/>
              <a:gd name="connsiteY10" fmla="*/ 587691 h 22463119"/>
              <a:gd name="connsiteX11" fmla="*/ 10972800 w 10972800"/>
              <a:gd name="connsiteY11" fmla="*/ 737420 h 22463119"/>
              <a:gd name="connsiteX12" fmla="*/ 10972800 w 10972800"/>
              <a:gd name="connsiteY12" fmla="*/ 11490318 h 22463119"/>
              <a:gd name="connsiteX13" fmla="*/ 10972800 w 10972800"/>
              <a:gd name="connsiteY13" fmla="*/ 11560491 h 22463119"/>
              <a:gd name="connsiteX14" fmla="*/ 10972800 w 10972800"/>
              <a:gd name="connsiteY14" fmla="*/ 22463119 h 22463119"/>
              <a:gd name="connsiteX15" fmla="*/ 0 w 10972800"/>
              <a:gd name="connsiteY15" fmla="*/ 22463119 h 22463119"/>
              <a:gd name="connsiteX16" fmla="*/ 0 w 10972800"/>
              <a:gd name="connsiteY16" fmla="*/ 11560491 h 22463119"/>
              <a:gd name="connsiteX17" fmla="*/ 0 w 10972800"/>
              <a:gd name="connsiteY17" fmla="*/ 11490318 h 22463119"/>
              <a:gd name="connsiteX18" fmla="*/ 0 w 10972800"/>
              <a:gd name="connsiteY18" fmla="*/ 737420 h 22463119"/>
              <a:gd name="connsiteX19" fmla="*/ 0 w 10972800"/>
              <a:gd name="connsiteY19" fmla="*/ 587691 h 2246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972800" h="22463119">
                <a:moveTo>
                  <a:pt x="1473417" y="971150"/>
                </a:moveTo>
                <a:cubicBezTo>
                  <a:pt x="904241" y="971150"/>
                  <a:pt x="442833" y="1432558"/>
                  <a:pt x="442833" y="2001735"/>
                </a:cubicBezTo>
                <a:lnTo>
                  <a:pt x="442833" y="8856425"/>
                </a:lnTo>
                <a:cubicBezTo>
                  <a:pt x="442833" y="9425601"/>
                  <a:pt x="904241" y="9887009"/>
                  <a:pt x="1473417" y="9887009"/>
                </a:cubicBezTo>
                <a:lnTo>
                  <a:pt x="9499382" y="9887009"/>
                </a:lnTo>
                <a:cubicBezTo>
                  <a:pt x="10068558" y="9887009"/>
                  <a:pt x="10529966" y="9425601"/>
                  <a:pt x="10529966" y="8856425"/>
                </a:cubicBezTo>
                <a:lnTo>
                  <a:pt x="10529966" y="2001735"/>
                </a:lnTo>
                <a:cubicBezTo>
                  <a:pt x="10529966" y="1432558"/>
                  <a:pt x="10068558" y="971150"/>
                  <a:pt x="9499382" y="971150"/>
                </a:cubicBezTo>
                <a:close/>
                <a:moveTo>
                  <a:pt x="0" y="0"/>
                </a:moveTo>
                <a:lnTo>
                  <a:pt x="10972800" y="0"/>
                </a:lnTo>
                <a:lnTo>
                  <a:pt x="10972800" y="587691"/>
                </a:lnTo>
                <a:lnTo>
                  <a:pt x="10972800" y="737420"/>
                </a:lnTo>
                <a:lnTo>
                  <a:pt x="10972800" y="11490318"/>
                </a:lnTo>
                <a:lnTo>
                  <a:pt x="10972800" y="11560491"/>
                </a:lnTo>
                <a:lnTo>
                  <a:pt x="10972800" y="22463119"/>
                </a:lnTo>
                <a:lnTo>
                  <a:pt x="0" y="22463119"/>
                </a:lnTo>
                <a:lnTo>
                  <a:pt x="0" y="11560491"/>
                </a:lnTo>
                <a:lnTo>
                  <a:pt x="0" y="11490318"/>
                </a:lnTo>
                <a:lnTo>
                  <a:pt x="0" y="737420"/>
                </a:lnTo>
                <a:lnTo>
                  <a:pt x="0" y="5876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1" name="-">
            <a:extLst>
              <a:ext uri="{FF2B5EF4-FFF2-40B4-BE49-F238E27FC236}">
                <a16:creationId xmlns:a16="http://schemas.microsoft.com/office/drawing/2014/main" id="{9E7DD099-47A8-411E-9152-F982F1FAC860}"/>
              </a:ext>
            </a:extLst>
          </p:cNvPr>
          <p:cNvGrpSpPr/>
          <p:nvPr/>
        </p:nvGrpSpPr>
        <p:grpSpPr>
          <a:xfrm>
            <a:off x="-400009" y="1293238"/>
            <a:ext cx="11872051" cy="10444892"/>
            <a:chOff x="-592114" y="-38575"/>
            <a:chExt cx="10692838" cy="9407434"/>
          </a:xfrm>
        </p:grpSpPr>
        <p:sp>
          <p:nvSpPr>
            <p:cNvPr id="42" name="-">
              <a:extLst>
                <a:ext uri="{FF2B5EF4-FFF2-40B4-BE49-F238E27FC236}">
                  <a16:creationId xmlns:a16="http://schemas.microsoft.com/office/drawing/2014/main" id="{C900602A-D3E6-4112-B5B9-610238F8AACF}"/>
                </a:ext>
              </a:extLst>
            </p:cNvPr>
            <p:cNvSpPr/>
            <p:nvPr/>
          </p:nvSpPr>
          <p:spPr>
            <a:xfrm>
              <a:off x="-592114" y="374161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-">
              <a:extLst>
                <a:ext uri="{FF2B5EF4-FFF2-40B4-BE49-F238E27FC236}">
                  <a16:creationId xmlns:a16="http://schemas.microsoft.com/office/drawing/2014/main" id="{2312A4D6-2DC7-4846-AA25-44E7CF942DBB}"/>
                </a:ext>
              </a:extLst>
            </p:cNvPr>
            <p:cNvSpPr/>
            <p:nvPr/>
          </p:nvSpPr>
          <p:spPr>
            <a:xfrm>
              <a:off x="7486152" y="2565879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68716892-426C-4C53-B232-106C50A610A8}"/>
                </a:ext>
              </a:extLst>
            </p:cNvPr>
            <p:cNvSpPr/>
            <p:nvPr/>
          </p:nvSpPr>
          <p:spPr>
            <a:xfrm>
              <a:off x="9494004" y="717228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86935959-1C57-47FE-8C52-B4B7A6F6D00B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D7C246D5-AE3E-4803-B8E8-EEDDDAF51AD4}"/>
                </a:ext>
              </a:extLst>
            </p:cNvPr>
            <p:cNvSpPr/>
            <p:nvPr/>
          </p:nvSpPr>
          <p:spPr>
            <a:xfrm>
              <a:off x="5463177" y="-38575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A9D77E72-AF4B-4AB5-910B-F73D2F4A00DC}"/>
                </a:ext>
              </a:extLst>
            </p:cNvPr>
            <p:cNvSpPr/>
            <p:nvPr/>
          </p:nvSpPr>
          <p:spPr>
            <a:xfrm>
              <a:off x="1887393" y="5240444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-">
              <a:extLst>
                <a:ext uri="{FF2B5EF4-FFF2-40B4-BE49-F238E27FC236}">
                  <a16:creationId xmlns:a16="http://schemas.microsoft.com/office/drawing/2014/main" id="{7E0FD294-1AAE-4E2B-A32A-7D2F505A315B}"/>
                </a:ext>
              </a:extLst>
            </p:cNvPr>
            <p:cNvSpPr/>
            <p:nvPr/>
          </p:nvSpPr>
          <p:spPr>
            <a:xfrm>
              <a:off x="3036633" y="8334176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-">
            <a:extLst>
              <a:ext uri="{FF2B5EF4-FFF2-40B4-BE49-F238E27FC236}">
                <a16:creationId xmlns:a16="http://schemas.microsoft.com/office/drawing/2014/main" id="{067D19DE-D13D-4C0C-AE19-4A07975C225C}"/>
              </a:ext>
            </a:extLst>
          </p:cNvPr>
          <p:cNvSpPr/>
          <p:nvPr/>
        </p:nvSpPr>
        <p:spPr>
          <a:xfrm>
            <a:off x="4767442" y="6477000"/>
            <a:ext cx="8660243" cy="3908471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VARIOUS DESIGN">
            <a:extLst>
              <a:ext uri="{FF2B5EF4-FFF2-40B4-BE49-F238E27FC236}">
                <a16:creationId xmlns:a16="http://schemas.microsoft.com/office/drawing/2014/main" id="{FFA132D5-8475-497F-BA3D-392CAE797624}"/>
              </a:ext>
            </a:extLst>
          </p:cNvPr>
          <p:cNvSpPr txBox="1"/>
          <p:nvPr/>
        </p:nvSpPr>
        <p:spPr>
          <a:xfrm>
            <a:off x="5741425" y="6147698"/>
            <a:ext cx="418362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VARIOUS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DESIGN</a:t>
            </a:r>
          </a:p>
        </p:txBody>
      </p: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A4D1D090-C248-4C54-A327-A91836F74BA3}"/>
              </a:ext>
            </a:extLst>
          </p:cNvPr>
          <p:cNvSpPr/>
          <p:nvPr/>
        </p:nvSpPr>
        <p:spPr>
          <a:xfrm>
            <a:off x="5751927" y="8012824"/>
            <a:ext cx="433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4A3C1E5E-63CA-4CD3-9143-5569CF6A7569}"/>
              </a:ext>
            </a:extLst>
          </p:cNvPr>
          <p:cNvGrpSpPr/>
          <p:nvPr/>
        </p:nvGrpSpPr>
        <p:grpSpPr>
          <a:xfrm>
            <a:off x="8172582" y="9422799"/>
            <a:ext cx="396551" cy="396551"/>
            <a:chOff x="651541" y="12124338"/>
            <a:chExt cx="497244" cy="497244"/>
          </a:xfrm>
          <a:noFill/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E69BAE02-40C5-438D-BC96-913417FA250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2B075887-4EED-4518-B52D-C4C38A4A4532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6EF7C1AE-B101-4DC0-8B58-B3F060CEA0B3}"/>
              </a:ext>
            </a:extLst>
          </p:cNvPr>
          <p:cNvGrpSpPr/>
          <p:nvPr/>
        </p:nvGrpSpPr>
        <p:grpSpPr>
          <a:xfrm>
            <a:off x="9359330" y="9422799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0E4C4B72-6D51-4D0E-B692-AAE019D19AFB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727E38DE-3EF5-461A-A564-094326154D01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3CCE882F-CC64-468F-AC9E-CE79735D3195}"/>
              </a:ext>
            </a:extLst>
          </p:cNvPr>
          <p:cNvGrpSpPr/>
          <p:nvPr/>
        </p:nvGrpSpPr>
        <p:grpSpPr>
          <a:xfrm>
            <a:off x="8765956" y="9422799"/>
            <a:ext cx="396551" cy="396551"/>
            <a:chOff x="5237778" y="9157148"/>
            <a:chExt cx="497244" cy="497244"/>
          </a:xfrm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346D2AF5-A70D-4B97-948F-68DBFF3B5420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F6655809-4C8F-4052-8764-1D119F4091F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Join us">
            <a:extLst>
              <a:ext uri="{FF2B5EF4-FFF2-40B4-BE49-F238E27FC236}">
                <a16:creationId xmlns:a16="http://schemas.microsoft.com/office/drawing/2014/main" id="{53ED669F-88F5-4D5B-B8D4-11B408148BA3}"/>
              </a:ext>
            </a:extLst>
          </p:cNvPr>
          <p:cNvSpPr/>
          <p:nvPr/>
        </p:nvSpPr>
        <p:spPr>
          <a:xfrm>
            <a:off x="5885277" y="9370711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sp>
        <p:nvSpPr>
          <p:cNvPr id="49" name="03">
            <a:extLst>
              <a:ext uri="{FF2B5EF4-FFF2-40B4-BE49-F238E27FC236}">
                <a16:creationId xmlns:a16="http://schemas.microsoft.com/office/drawing/2014/main" id="{ABF12130-CE32-4706-AF04-0E79AAD68674}"/>
              </a:ext>
            </a:extLst>
          </p:cNvPr>
          <p:cNvSpPr txBox="1"/>
          <p:nvPr/>
        </p:nvSpPr>
        <p:spPr>
          <a:xfrm>
            <a:off x="174387" y="9351219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03</a:t>
            </a:r>
          </a:p>
        </p:txBody>
      </p:sp>
      <p:pic>
        <p:nvPicPr>
          <p:cNvPr id="50" name="YOUR LOGO">
            <a:extLst>
              <a:ext uri="{FF2B5EF4-FFF2-40B4-BE49-F238E27FC236}">
                <a16:creationId xmlns:a16="http://schemas.microsoft.com/office/drawing/2014/main" id="{DAB2B41C-E978-4417-84E5-FD7ED5B8D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2919" y="703395"/>
            <a:ext cx="2346960" cy="274320"/>
          </a:xfrm>
          <a:prstGeom prst="rect">
            <a:avLst/>
          </a:prstGeom>
        </p:spPr>
      </p:pic>
      <p:cxnSp>
        <p:nvCxnSpPr>
          <p:cNvPr id="52" name="-">
            <a:extLst>
              <a:ext uri="{FF2B5EF4-FFF2-40B4-BE49-F238E27FC236}">
                <a16:creationId xmlns:a16="http://schemas.microsoft.com/office/drawing/2014/main" id="{F9261C65-658C-4708-ABC3-F10B53580F6E}"/>
              </a:ext>
            </a:extLst>
          </p:cNvPr>
          <p:cNvCxnSpPr>
            <a:cxnSpLocks/>
          </p:cNvCxnSpPr>
          <p:nvPr/>
        </p:nvCxnSpPr>
        <p:spPr>
          <a:xfrm rot="10800000">
            <a:off x="1743688" y="9928490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ransition">
            <a:extLst>
              <a:ext uri="{FF2B5EF4-FFF2-40B4-BE49-F238E27FC236}">
                <a16:creationId xmlns:a16="http://schemas.microsoft.com/office/drawing/2014/main" id="{79E06914-DDE9-4D2C-A3BF-A026A6468E2A}"/>
              </a:ext>
            </a:extLst>
          </p:cNvPr>
          <p:cNvSpPr/>
          <p:nvPr/>
        </p:nvSpPr>
        <p:spPr>
          <a:xfrm>
            <a:off x="0" y="-2297381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4" name="Transition">
            <a:extLst>
              <a:ext uri="{FF2B5EF4-FFF2-40B4-BE49-F238E27FC236}">
                <a16:creationId xmlns:a16="http://schemas.microsoft.com/office/drawing/2014/main" id="{150AA203-C1AE-4492-8464-38CD268EAE8F}"/>
              </a:ext>
            </a:extLst>
          </p:cNvPr>
          <p:cNvSpPr/>
          <p:nvPr/>
        </p:nvSpPr>
        <p:spPr>
          <a:xfrm>
            <a:off x="0" y="-2347917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12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9216 -4.62963E-6 L -1.01852E-6 -4.62963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7407E-6 L 0 0.8475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37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7 -3.10185E-6 L 0.03371 -3.10185E-6 " pathEditMode="relative" rAng="0" ptsTypes="AA">
                                      <p:cBhvr>
                                        <p:cTn id="48" dur="4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9537E-6 1.11022E-16 L -4.9537E-6 -0.19083 " pathEditMode="relative" rAng="0" ptsTypes="AA">
                                      <p:cBhvr>
                                        <p:cTn id="55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3" grpId="0" animBg="1"/>
      <p:bldP spid="4" grpId="0"/>
      <p:bldP spid="4" grpId="1"/>
      <p:bldP spid="5" grpId="0"/>
      <p:bldP spid="25" grpId="0" animBg="1"/>
      <p:bldP spid="49" grpId="0"/>
      <p:bldP spid="49" grpId="1"/>
      <p:bldP spid="49" grpId="2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">
            <a:extLst>
              <a:ext uri="{FF2B5EF4-FFF2-40B4-BE49-F238E27FC236}">
                <a16:creationId xmlns:a16="http://schemas.microsoft.com/office/drawing/2014/main" id="{744D46A0-C4D5-4BFA-A472-1A1E0656FEB0}"/>
              </a:ext>
            </a:extLst>
          </p:cNvPr>
          <p:cNvSpPr/>
          <p:nvPr/>
        </p:nvSpPr>
        <p:spPr>
          <a:xfrm>
            <a:off x="0" y="2603272"/>
            <a:ext cx="10972800" cy="8830281"/>
          </a:xfrm>
          <a:prstGeom prst="roundRect">
            <a:avLst/>
          </a:prstGeom>
          <a:blipFill>
            <a:blip r:embed="rId2"/>
            <a:srcRect/>
            <a:stretch>
              <a:fillRect l="-10520" r="-10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Transition">
            <a:extLst>
              <a:ext uri="{FF2B5EF4-FFF2-40B4-BE49-F238E27FC236}">
                <a16:creationId xmlns:a16="http://schemas.microsoft.com/office/drawing/2014/main" id="{DBC6D729-81D4-468B-AB9A-0D4D6CA373E9}"/>
              </a:ext>
            </a:extLst>
          </p:cNvPr>
          <p:cNvSpPr/>
          <p:nvPr/>
        </p:nvSpPr>
        <p:spPr>
          <a:xfrm flipV="1">
            <a:off x="0" y="-812548"/>
            <a:ext cx="10972800" cy="13973809"/>
          </a:xfrm>
          <a:custGeom>
            <a:avLst/>
            <a:gdLst>
              <a:gd name="connsiteX0" fmla="*/ 0 w 10972800"/>
              <a:gd name="connsiteY0" fmla="*/ 0 h 13973809"/>
              <a:gd name="connsiteX1" fmla="*/ 1471743 w 10972800"/>
              <a:gd name="connsiteY1" fmla="*/ 1471742 h 13973809"/>
              <a:gd name="connsiteX2" fmla="*/ 9501057 w 10972800"/>
              <a:gd name="connsiteY2" fmla="*/ 1471742 h 13973809"/>
              <a:gd name="connsiteX3" fmla="*/ 10972800 w 10972800"/>
              <a:gd name="connsiteY3" fmla="*/ 0 h 13973809"/>
              <a:gd name="connsiteX4" fmla="*/ 10972800 w 10972800"/>
              <a:gd name="connsiteY4" fmla="*/ 5896609 h 13973809"/>
              <a:gd name="connsiteX5" fmla="*/ 10972800 w 10972800"/>
              <a:gd name="connsiteY5" fmla="*/ 7600626 h 13973809"/>
              <a:gd name="connsiteX6" fmla="*/ 10972800 w 10972800"/>
              <a:gd name="connsiteY6" fmla="*/ 13973809 h 13973809"/>
              <a:gd name="connsiteX7" fmla="*/ 0 w 10972800"/>
              <a:gd name="connsiteY7" fmla="*/ 13973809 h 13973809"/>
              <a:gd name="connsiteX8" fmla="*/ 0 w 10972800"/>
              <a:gd name="connsiteY8" fmla="*/ 7600626 h 13973809"/>
              <a:gd name="connsiteX9" fmla="*/ 0 w 10972800"/>
              <a:gd name="connsiteY9" fmla="*/ 5896609 h 1397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2800" h="13973809">
                <a:moveTo>
                  <a:pt x="0" y="0"/>
                </a:moveTo>
                <a:cubicBezTo>
                  <a:pt x="0" y="812820"/>
                  <a:pt x="658922" y="1471742"/>
                  <a:pt x="1471743" y="1471742"/>
                </a:cubicBezTo>
                <a:lnTo>
                  <a:pt x="9501057" y="1471742"/>
                </a:lnTo>
                <a:cubicBezTo>
                  <a:pt x="10313878" y="1471742"/>
                  <a:pt x="10972800" y="812820"/>
                  <a:pt x="10972800" y="0"/>
                </a:cubicBezTo>
                <a:lnTo>
                  <a:pt x="10972800" y="5896609"/>
                </a:lnTo>
                <a:lnTo>
                  <a:pt x="10972800" y="7600626"/>
                </a:lnTo>
                <a:lnTo>
                  <a:pt x="10972800" y="13973809"/>
                </a:lnTo>
                <a:lnTo>
                  <a:pt x="0" y="13973809"/>
                </a:lnTo>
                <a:lnTo>
                  <a:pt x="0" y="7600626"/>
                </a:lnTo>
                <a:lnTo>
                  <a:pt x="0" y="589660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6F70FF0A-3B7E-42CB-ABB3-B191641448E7}"/>
              </a:ext>
            </a:extLst>
          </p:cNvPr>
          <p:cNvGrpSpPr/>
          <p:nvPr/>
        </p:nvGrpSpPr>
        <p:grpSpPr>
          <a:xfrm rot="10800000">
            <a:off x="-156742" y="1823038"/>
            <a:ext cx="12000942" cy="8510761"/>
            <a:chOff x="-446627" y="2223021"/>
            <a:chExt cx="10808926" cy="7665414"/>
          </a:xfrm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A023E2F0-6830-4C84-9ADD-D729E382A084}"/>
                </a:ext>
              </a:extLst>
            </p:cNvPr>
            <p:cNvSpPr/>
            <p:nvPr/>
          </p:nvSpPr>
          <p:spPr>
            <a:xfrm>
              <a:off x="-446627" y="404497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62F8751C-3F72-430C-BB77-C0BAB8C0A13D}"/>
                </a:ext>
              </a:extLst>
            </p:cNvPr>
            <p:cNvSpPr/>
            <p:nvPr/>
          </p:nvSpPr>
          <p:spPr>
            <a:xfrm>
              <a:off x="9062850" y="3420205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BB0E9B42-200A-4E9A-AC4C-9A7C873C8CC8}"/>
                </a:ext>
              </a:extLst>
            </p:cNvPr>
            <p:cNvSpPr/>
            <p:nvPr/>
          </p:nvSpPr>
          <p:spPr>
            <a:xfrm>
              <a:off x="8270614" y="757450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59A5A4FA-661C-4D09-89FB-7FEB04941375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25B5EC9F-8829-4B6B-ACD8-F2C86C725E00}"/>
                </a:ext>
              </a:extLst>
            </p:cNvPr>
            <p:cNvSpPr/>
            <p:nvPr/>
          </p:nvSpPr>
          <p:spPr>
            <a:xfrm>
              <a:off x="2452064" y="2223021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65696A8B-1DA1-4344-879C-B2D8232D3089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2337E04D-5359-41E2-A3C1-187213BD6149}"/>
                </a:ext>
              </a:extLst>
            </p:cNvPr>
            <p:cNvSpPr/>
            <p:nvPr/>
          </p:nvSpPr>
          <p:spPr>
            <a:xfrm>
              <a:off x="1285320" y="8853752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D5806DE1-3D43-4140-B6B2-39787AD87D12}"/>
              </a:ext>
            </a:extLst>
          </p:cNvPr>
          <p:cNvSpPr/>
          <p:nvPr/>
        </p:nvSpPr>
        <p:spPr>
          <a:xfrm>
            <a:off x="1828800" y="-5227688"/>
            <a:ext cx="7315200" cy="8830281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D91B8D72-4F0A-4F02-8EE8-EA57C9396693}"/>
              </a:ext>
            </a:extLst>
          </p:cNvPr>
          <p:cNvSpPr/>
          <p:nvPr/>
        </p:nvSpPr>
        <p:spPr>
          <a:xfrm>
            <a:off x="0" y="8426853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04">
            <a:extLst>
              <a:ext uri="{FF2B5EF4-FFF2-40B4-BE49-F238E27FC236}">
                <a16:creationId xmlns:a16="http://schemas.microsoft.com/office/drawing/2014/main" id="{AA00BB7E-2830-495C-AFD6-AD52B940115F}"/>
              </a:ext>
            </a:extLst>
          </p:cNvPr>
          <p:cNvSpPr txBox="1"/>
          <p:nvPr/>
        </p:nvSpPr>
        <p:spPr>
          <a:xfrm>
            <a:off x="4963693" y="348081"/>
            <a:ext cx="4548176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900" b="1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Bahnschrift" panose="020B0502040204020203" pitchFamily="34" charset="0"/>
              </a:rPr>
              <a:t>04</a:t>
            </a:r>
          </a:p>
        </p:txBody>
      </p:sp>
      <p:pic>
        <p:nvPicPr>
          <p:cNvPr id="5" name="YOUR LOGO">
            <a:extLst>
              <a:ext uri="{FF2B5EF4-FFF2-40B4-BE49-F238E27FC236}">
                <a16:creationId xmlns:a16="http://schemas.microsoft.com/office/drawing/2014/main" id="{CCC435D3-C07E-4C1E-95D6-6AA5B4676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2920" y="409705"/>
            <a:ext cx="2346960" cy="274320"/>
          </a:xfrm>
          <a:prstGeom prst="rect">
            <a:avLst/>
          </a:prstGeom>
        </p:spPr>
      </p:pic>
      <p:sp>
        <p:nvSpPr>
          <p:cNvPr id="6" name="FREE FONT WE USED">
            <a:extLst>
              <a:ext uri="{FF2B5EF4-FFF2-40B4-BE49-F238E27FC236}">
                <a16:creationId xmlns:a16="http://schemas.microsoft.com/office/drawing/2014/main" id="{94A20B7D-61ED-46C3-BDF7-8303255C5D66}"/>
              </a:ext>
            </a:extLst>
          </p:cNvPr>
          <p:cNvSpPr txBox="1"/>
          <p:nvPr/>
        </p:nvSpPr>
        <p:spPr>
          <a:xfrm>
            <a:off x="2416937" y="1106700"/>
            <a:ext cx="613892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FREE FONT </a:t>
            </a:r>
            <a:r>
              <a:rPr lang="en-US" sz="7200" b="1" dirty="0">
                <a:solidFill>
                  <a:schemeClr val="bg1"/>
                </a:solidFill>
                <a:latin typeface="Bahnschrift" panose="020B0502040204020203" pitchFamily="34" charset="0"/>
              </a:rPr>
              <a:t>WE USED</a:t>
            </a:r>
          </a:p>
        </p:txBody>
      </p:sp>
      <p:sp>
        <p:nvSpPr>
          <p:cNvPr id="7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B243F951-9763-4CB4-9882-59C245280432}"/>
              </a:ext>
            </a:extLst>
          </p:cNvPr>
          <p:cNvSpPr/>
          <p:nvPr/>
        </p:nvSpPr>
        <p:spPr>
          <a:xfrm>
            <a:off x="1146701" y="9133653"/>
            <a:ext cx="8679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8" name="www.yourdomain.com">
            <a:extLst>
              <a:ext uri="{FF2B5EF4-FFF2-40B4-BE49-F238E27FC236}">
                <a16:creationId xmlns:a16="http://schemas.microsoft.com/office/drawing/2014/main" id="{B009FF4A-DBFF-4CB3-BCEB-2E783E113625}"/>
              </a:ext>
            </a:extLst>
          </p:cNvPr>
          <p:cNvSpPr/>
          <p:nvPr/>
        </p:nvSpPr>
        <p:spPr>
          <a:xfrm>
            <a:off x="2991848" y="3013426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3B3EDEB-33A9-4B35-8D2C-2810F34D80F9}"/>
              </a:ext>
            </a:extLst>
          </p:cNvPr>
          <p:cNvGrpSpPr/>
          <p:nvPr/>
        </p:nvGrpSpPr>
        <p:grpSpPr>
          <a:xfrm>
            <a:off x="5654482" y="10136260"/>
            <a:ext cx="396551" cy="396551"/>
            <a:chOff x="651541" y="12124338"/>
            <a:chExt cx="497244" cy="497244"/>
          </a:xfrm>
          <a:noFill/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0F5474D0-B129-43AB-8B1C-1BB226759DE7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2A48B59B-A544-47A3-97A9-A18F7CC8FE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0F9B39A5-FA00-4529-AA6C-F3132336823E}"/>
              </a:ext>
            </a:extLst>
          </p:cNvPr>
          <p:cNvGrpSpPr/>
          <p:nvPr/>
        </p:nvGrpSpPr>
        <p:grpSpPr>
          <a:xfrm>
            <a:off x="6841230" y="10136260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9A066A46-B8CF-454A-B4F0-FCCD4F82FE7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6A324385-84D3-4DCB-BBA9-C522F6D05366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F74C9A8C-1383-49D1-9EBF-EC112AA401AA}"/>
              </a:ext>
            </a:extLst>
          </p:cNvPr>
          <p:cNvGrpSpPr/>
          <p:nvPr/>
        </p:nvGrpSpPr>
        <p:grpSpPr>
          <a:xfrm>
            <a:off x="6247856" y="10136260"/>
            <a:ext cx="396551" cy="396551"/>
            <a:chOff x="5237778" y="9157148"/>
            <a:chExt cx="497244" cy="497244"/>
          </a:xfrm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46CEF7D7-B981-4630-8102-508BDEB1C607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CA1060F0-AA75-478B-BA61-468F9FEB6EF1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Join us">
            <a:extLst>
              <a:ext uri="{FF2B5EF4-FFF2-40B4-BE49-F238E27FC236}">
                <a16:creationId xmlns:a16="http://schemas.microsoft.com/office/drawing/2014/main" id="{5196CF12-F1C3-4316-99FC-28F78D6C8641}"/>
              </a:ext>
            </a:extLst>
          </p:cNvPr>
          <p:cNvSpPr/>
          <p:nvPr/>
        </p:nvSpPr>
        <p:spPr>
          <a:xfrm>
            <a:off x="3367177" y="10084172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29" name="-">
            <a:extLst>
              <a:ext uri="{FF2B5EF4-FFF2-40B4-BE49-F238E27FC236}">
                <a16:creationId xmlns:a16="http://schemas.microsoft.com/office/drawing/2014/main" id="{6496D0AE-7E8F-49E4-BE14-8EF0BA08DCF5}"/>
              </a:ext>
            </a:extLst>
          </p:cNvPr>
          <p:cNvCxnSpPr>
            <a:cxnSpLocks/>
          </p:cNvCxnSpPr>
          <p:nvPr/>
        </p:nvCxnSpPr>
        <p:spPr>
          <a:xfrm>
            <a:off x="4140586" y="8857104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ransition">
            <a:extLst>
              <a:ext uri="{FF2B5EF4-FFF2-40B4-BE49-F238E27FC236}">
                <a16:creationId xmlns:a16="http://schemas.microsoft.com/office/drawing/2014/main" id="{F1A62209-6FDD-498F-8B3F-2BE89681A972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1" name="Transition">
            <a:extLst>
              <a:ext uri="{FF2B5EF4-FFF2-40B4-BE49-F238E27FC236}">
                <a16:creationId xmlns:a16="http://schemas.microsoft.com/office/drawing/2014/main" id="{FCE16A1C-22F0-4BE7-93D3-C6A7D674EFA6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05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4537E-6 -4.21296E-6 L 0.03313 -0.00057 " pathEditMode="relative" rAng="0" ptsTypes="AA">
                                      <p:cBhvr>
                                        <p:cTn id="38" dur="4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2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0087 -0.05063 L 0 -3.88889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253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67593E-6 L 0 -0.82609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30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5.55556E-7 L -2.08333E-6 -0.19083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" grpId="0" animBg="1"/>
      <p:bldP spid="3" grpId="0" animBg="1"/>
      <p:bldP spid="4" grpId="0"/>
      <p:bldP spid="4" grpId="1"/>
      <p:bldP spid="4" grpId="2"/>
      <p:bldP spid="6" grpId="0"/>
      <p:bldP spid="6" grpId="1"/>
      <p:bldP spid="7" grpId="0"/>
      <p:bldP spid="8" grpId="0"/>
      <p:bldP spid="18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>
            <a:extLst>
              <a:ext uri="{FF2B5EF4-FFF2-40B4-BE49-F238E27FC236}">
                <a16:creationId xmlns:a16="http://schemas.microsoft.com/office/drawing/2014/main" id="{ABFA2C2A-9314-4F15-8108-76A5E20DD7A5}"/>
              </a:ext>
            </a:extLst>
          </p:cNvPr>
          <p:cNvSpPr/>
          <p:nvPr/>
        </p:nvSpPr>
        <p:spPr>
          <a:xfrm>
            <a:off x="286046" y="266700"/>
            <a:ext cx="10424038" cy="3758442"/>
          </a:xfrm>
          <a:prstGeom prst="roundRect">
            <a:avLst/>
          </a:prstGeom>
          <a:blipFill>
            <a:blip r:embed="rId2"/>
            <a:srcRect/>
            <a:stretch>
              <a:fillRect t="-54531" b="-303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Picture">
            <a:extLst>
              <a:ext uri="{FF2B5EF4-FFF2-40B4-BE49-F238E27FC236}">
                <a16:creationId xmlns:a16="http://schemas.microsoft.com/office/drawing/2014/main" id="{03588EFE-E92E-410E-983A-2D142EA5747A}"/>
              </a:ext>
            </a:extLst>
          </p:cNvPr>
          <p:cNvSpPr/>
          <p:nvPr/>
        </p:nvSpPr>
        <p:spPr>
          <a:xfrm>
            <a:off x="286046" y="7655579"/>
            <a:ext cx="10424038" cy="3126660"/>
          </a:xfrm>
          <a:prstGeom prst="roundRect">
            <a:avLst/>
          </a:prstGeom>
          <a:blipFill>
            <a:blip r:embed="rId3"/>
            <a:srcRect/>
            <a:stretch>
              <a:fillRect t="-52950" b="-345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4" name="Transition">
            <a:extLst>
              <a:ext uri="{FF2B5EF4-FFF2-40B4-BE49-F238E27FC236}">
                <a16:creationId xmlns:a16="http://schemas.microsoft.com/office/drawing/2014/main" id="{866350F1-9EDF-4C44-B386-1EDDBD50CBBA}"/>
              </a:ext>
            </a:extLst>
          </p:cNvPr>
          <p:cNvSpPr/>
          <p:nvPr/>
        </p:nvSpPr>
        <p:spPr>
          <a:xfrm>
            <a:off x="-1287661" y="266700"/>
            <a:ext cx="12737940" cy="3758442"/>
          </a:xfrm>
          <a:custGeom>
            <a:avLst/>
            <a:gdLst>
              <a:gd name="connsiteX0" fmla="*/ 0 w 12737940"/>
              <a:gd name="connsiteY0" fmla="*/ 0 h 3758442"/>
              <a:gd name="connsiteX1" fmla="*/ 12737940 w 12737940"/>
              <a:gd name="connsiteY1" fmla="*/ 0 h 3758442"/>
              <a:gd name="connsiteX2" fmla="*/ 12111520 w 12737940"/>
              <a:gd name="connsiteY2" fmla="*/ 626420 h 3758442"/>
              <a:gd name="connsiteX3" fmla="*/ 12111520 w 12737940"/>
              <a:gd name="connsiteY3" fmla="*/ 3132022 h 3758442"/>
              <a:gd name="connsiteX4" fmla="*/ 12737940 w 12737940"/>
              <a:gd name="connsiteY4" fmla="*/ 3758442 h 3758442"/>
              <a:gd name="connsiteX5" fmla="*/ 0 w 12737940"/>
              <a:gd name="connsiteY5" fmla="*/ 3758442 h 375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37940" h="3758442">
                <a:moveTo>
                  <a:pt x="0" y="0"/>
                </a:moveTo>
                <a:lnTo>
                  <a:pt x="12737940" y="0"/>
                </a:lnTo>
                <a:cubicBezTo>
                  <a:pt x="12391978" y="0"/>
                  <a:pt x="12111520" y="280458"/>
                  <a:pt x="12111520" y="626420"/>
                </a:cubicBezTo>
                <a:lnTo>
                  <a:pt x="12111520" y="3132022"/>
                </a:lnTo>
                <a:cubicBezTo>
                  <a:pt x="12111520" y="3477984"/>
                  <a:pt x="12391978" y="3758442"/>
                  <a:pt x="12737940" y="3758442"/>
                </a:cubicBezTo>
                <a:lnTo>
                  <a:pt x="0" y="37584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56" name="Transition">
            <a:extLst>
              <a:ext uri="{FF2B5EF4-FFF2-40B4-BE49-F238E27FC236}">
                <a16:creationId xmlns:a16="http://schemas.microsoft.com/office/drawing/2014/main" id="{CA124D69-83B9-4867-986F-C00FD2AF86DD}"/>
              </a:ext>
            </a:extLst>
          </p:cNvPr>
          <p:cNvSpPr/>
          <p:nvPr/>
        </p:nvSpPr>
        <p:spPr>
          <a:xfrm flipH="1">
            <a:off x="-253380" y="7655579"/>
            <a:ext cx="12007230" cy="3126660"/>
          </a:xfrm>
          <a:custGeom>
            <a:avLst/>
            <a:gdLst>
              <a:gd name="connsiteX0" fmla="*/ 0 w 12007230"/>
              <a:gd name="connsiteY0" fmla="*/ 0 h 3126660"/>
              <a:gd name="connsiteX1" fmla="*/ 12007230 w 12007230"/>
              <a:gd name="connsiteY1" fmla="*/ 0 h 3126660"/>
              <a:gd name="connsiteX2" fmla="*/ 11486110 w 12007230"/>
              <a:gd name="connsiteY2" fmla="*/ 521120 h 3126660"/>
              <a:gd name="connsiteX3" fmla="*/ 11486110 w 12007230"/>
              <a:gd name="connsiteY3" fmla="*/ 2605540 h 3126660"/>
              <a:gd name="connsiteX4" fmla="*/ 12007230 w 12007230"/>
              <a:gd name="connsiteY4" fmla="*/ 3126660 h 3126660"/>
              <a:gd name="connsiteX5" fmla="*/ 0 w 12007230"/>
              <a:gd name="connsiteY5" fmla="*/ 3126660 h 312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07230" h="3126660">
                <a:moveTo>
                  <a:pt x="0" y="0"/>
                </a:moveTo>
                <a:lnTo>
                  <a:pt x="12007230" y="0"/>
                </a:lnTo>
                <a:cubicBezTo>
                  <a:pt x="11719423" y="0"/>
                  <a:pt x="11486110" y="233313"/>
                  <a:pt x="11486110" y="521120"/>
                </a:cubicBezTo>
                <a:lnTo>
                  <a:pt x="11486110" y="2605540"/>
                </a:lnTo>
                <a:cubicBezTo>
                  <a:pt x="11486110" y="2893347"/>
                  <a:pt x="11719423" y="3126660"/>
                  <a:pt x="12007230" y="3126660"/>
                </a:cubicBezTo>
                <a:lnTo>
                  <a:pt x="0" y="312666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D4C706F4-5386-458A-A0C7-819B0341B36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custGeom>
            <a:avLst/>
            <a:gdLst>
              <a:gd name="connsiteX0" fmla="*/ 814505 w 10972800"/>
              <a:gd name="connsiteY0" fmla="*/ 7655579 h 10972800"/>
              <a:gd name="connsiteX1" fmla="*/ 293385 w 10972800"/>
              <a:gd name="connsiteY1" fmla="*/ 8176699 h 10972800"/>
              <a:gd name="connsiteX2" fmla="*/ 293385 w 10972800"/>
              <a:gd name="connsiteY2" fmla="*/ 10261119 h 10972800"/>
              <a:gd name="connsiteX3" fmla="*/ 814505 w 10972800"/>
              <a:gd name="connsiteY3" fmla="*/ 10782239 h 10972800"/>
              <a:gd name="connsiteX4" fmla="*/ 10196303 w 10972800"/>
              <a:gd name="connsiteY4" fmla="*/ 10782239 h 10972800"/>
              <a:gd name="connsiteX5" fmla="*/ 10717423 w 10972800"/>
              <a:gd name="connsiteY5" fmla="*/ 10261119 h 10972800"/>
              <a:gd name="connsiteX6" fmla="*/ 10717423 w 10972800"/>
              <a:gd name="connsiteY6" fmla="*/ 8176699 h 10972800"/>
              <a:gd name="connsiteX7" fmla="*/ 10196303 w 10972800"/>
              <a:gd name="connsiteY7" fmla="*/ 7655579 h 10972800"/>
              <a:gd name="connsiteX8" fmla="*/ 919805 w 10972800"/>
              <a:gd name="connsiteY8" fmla="*/ 266700 h 10972800"/>
              <a:gd name="connsiteX9" fmla="*/ 293385 w 10972800"/>
              <a:gd name="connsiteY9" fmla="*/ 893120 h 10972800"/>
              <a:gd name="connsiteX10" fmla="*/ 293385 w 10972800"/>
              <a:gd name="connsiteY10" fmla="*/ 3398722 h 10972800"/>
              <a:gd name="connsiteX11" fmla="*/ 919805 w 10972800"/>
              <a:gd name="connsiteY11" fmla="*/ 4025142 h 10972800"/>
              <a:gd name="connsiteX12" fmla="*/ 10091003 w 10972800"/>
              <a:gd name="connsiteY12" fmla="*/ 4025142 h 10972800"/>
              <a:gd name="connsiteX13" fmla="*/ 10717423 w 10972800"/>
              <a:gd name="connsiteY13" fmla="*/ 3398722 h 10972800"/>
              <a:gd name="connsiteX14" fmla="*/ 10717423 w 10972800"/>
              <a:gd name="connsiteY14" fmla="*/ 893120 h 10972800"/>
              <a:gd name="connsiteX15" fmla="*/ 10091003 w 10972800"/>
              <a:gd name="connsiteY15" fmla="*/ 266700 h 10972800"/>
              <a:gd name="connsiteX16" fmla="*/ 0 w 10972800"/>
              <a:gd name="connsiteY16" fmla="*/ 0 h 10972800"/>
              <a:gd name="connsiteX17" fmla="*/ 10972800 w 10972800"/>
              <a:gd name="connsiteY17" fmla="*/ 0 h 10972800"/>
              <a:gd name="connsiteX18" fmla="*/ 10972800 w 10972800"/>
              <a:gd name="connsiteY18" fmla="*/ 10972800 h 10972800"/>
              <a:gd name="connsiteX19" fmla="*/ 0 w 10972800"/>
              <a:gd name="connsiteY19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972800" h="10972800">
                <a:moveTo>
                  <a:pt x="814505" y="7655579"/>
                </a:moveTo>
                <a:cubicBezTo>
                  <a:pt x="526698" y="7655579"/>
                  <a:pt x="293385" y="7888892"/>
                  <a:pt x="293385" y="8176699"/>
                </a:cubicBezTo>
                <a:lnTo>
                  <a:pt x="293385" y="10261119"/>
                </a:lnTo>
                <a:cubicBezTo>
                  <a:pt x="293385" y="10548926"/>
                  <a:pt x="526698" y="10782239"/>
                  <a:pt x="814505" y="10782239"/>
                </a:cubicBezTo>
                <a:lnTo>
                  <a:pt x="10196303" y="10782239"/>
                </a:lnTo>
                <a:cubicBezTo>
                  <a:pt x="10484110" y="10782239"/>
                  <a:pt x="10717423" y="10548926"/>
                  <a:pt x="10717423" y="10261119"/>
                </a:cubicBezTo>
                <a:lnTo>
                  <a:pt x="10717423" y="8176699"/>
                </a:lnTo>
                <a:cubicBezTo>
                  <a:pt x="10717423" y="7888892"/>
                  <a:pt x="10484110" y="7655579"/>
                  <a:pt x="10196303" y="7655579"/>
                </a:cubicBezTo>
                <a:close/>
                <a:moveTo>
                  <a:pt x="919805" y="266700"/>
                </a:moveTo>
                <a:cubicBezTo>
                  <a:pt x="573843" y="266700"/>
                  <a:pt x="293385" y="547158"/>
                  <a:pt x="293385" y="893120"/>
                </a:cubicBezTo>
                <a:lnTo>
                  <a:pt x="293385" y="3398722"/>
                </a:lnTo>
                <a:cubicBezTo>
                  <a:pt x="293385" y="3744684"/>
                  <a:pt x="573843" y="4025142"/>
                  <a:pt x="919805" y="4025142"/>
                </a:cubicBezTo>
                <a:lnTo>
                  <a:pt x="10091003" y="4025142"/>
                </a:lnTo>
                <a:cubicBezTo>
                  <a:pt x="10436965" y="4025142"/>
                  <a:pt x="10717423" y="3744684"/>
                  <a:pt x="10717423" y="3398722"/>
                </a:cubicBezTo>
                <a:lnTo>
                  <a:pt x="10717423" y="893120"/>
                </a:lnTo>
                <a:cubicBezTo>
                  <a:pt x="10717423" y="547158"/>
                  <a:pt x="10436965" y="266700"/>
                  <a:pt x="10091003" y="266700"/>
                </a:cubicBezTo>
                <a:close/>
                <a:moveTo>
                  <a:pt x="0" y="0"/>
                </a:moveTo>
                <a:lnTo>
                  <a:pt x="10972800" y="0"/>
                </a:lnTo>
                <a:lnTo>
                  <a:pt x="10972800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7" name="-">
            <a:extLst>
              <a:ext uri="{FF2B5EF4-FFF2-40B4-BE49-F238E27FC236}">
                <a16:creationId xmlns:a16="http://schemas.microsoft.com/office/drawing/2014/main" id="{D1C24938-4DFD-4808-9E1E-323F518C78F9}"/>
              </a:ext>
            </a:extLst>
          </p:cNvPr>
          <p:cNvGrpSpPr/>
          <p:nvPr/>
        </p:nvGrpSpPr>
        <p:grpSpPr>
          <a:xfrm>
            <a:off x="-449626" y="527908"/>
            <a:ext cx="11872051" cy="10444892"/>
            <a:chOff x="-592114" y="-38575"/>
            <a:chExt cx="10692838" cy="9407434"/>
          </a:xfrm>
        </p:grpSpPr>
        <p:sp>
          <p:nvSpPr>
            <p:cNvPr id="58" name="-">
              <a:extLst>
                <a:ext uri="{FF2B5EF4-FFF2-40B4-BE49-F238E27FC236}">
                  <a16:creationId xmlns:a16="http://schemas.microsoft.com/office/drawing/2014/main" id="{F6F6EB70-EF61-47A9-B71C-59E76021B4F6}"/>
                </a:ext>
              </a:extLst>
            </p:cNvPr>
            <p:cNvSpPr/>
            <p:nvPr/>
          </p:nvSpPr>
          <p:spPr>
            <a:xfrm>
              <a:off x="-592114" y="374161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-">
              <a:extLst>
                <a:ext uri="{FF2B5EF4-FFF2-40B4-BE49-F238E27FC236}">
                  <a16:creationId xmlns:a16="http://schemas.microsoft.com/office/drawing/2014/main" id="{3CEEA2AA-BD80-4D63-9413-AF2F01088FF7}"/>
                </a:ext>
              </a:extLst>
            </p:cNvPr>
            <p:cNvSpPr/>
            <p:nvPr/>
          </p:nvSpPr>
          <p:spPr>
            <a:xfrm>
              <a:off x="7486152" y="2565879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395AE2B6-55B9-4E01-A32D-984F686F9315}"/>
                </a:ext>
              </a:extLst>
            </p:cNvPr>
            <p:cNvSpPr/>
            <p:nvPr/>
          </p:nvSpPr>
          <p:spPr>
            <a:xfrm>
              <a:off x="9494004" y="717228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-">
              <a:extLst>
                <a:ext uri="{FF2B5EF4-FFF2-40B4-BE49-F238E27FC236}">
                  <a16:creationId xmlns:a16="http://schemas.microsoft.com/office/drawing/2014/main" id="{3296501D-9F71-47AD-86E9-138C3AACBB61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5F6507DA-568F-4AD7-BD80-6415C8C2684C}"/>
                </a:ext>
              </a:extLst>
            </p:cNvPr>
            <p:cNvSpPr/>
            <p:nvPr/>
          </p:nvSpPr>
          <p:spPr>
            <a:xfrm>
              <a:off x="5463177" y="-38575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84F545D1-16E8-40D5-9F79-E3FBA812F9EF}"/>
                </a:ext>
              </a:extLst>
            </p:cNvPr>
            <p:cNvSpPr/>
            <p:nvPr/>
          </p:nvSpPr>
          <p:spPr>
            <a:xfrm>
              <a:off x="1887393" y="5240444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85D6A75C-AA93-4ED7-B6AA-86FD7D735379}"/>
                </a:ext>
              </a:extLst>
            </p:cNvPr>
            <p:cNvSpPr/>
            <p:nvPr/>
          </p:nvSpPr>
          <p:spPr>
            <a:xfrm>
              <a:off x="3036633" y="8334176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-">
            <a:extLst>
              <a:ext uri="{FF2B5EF4-FFF2-40B4-BE49-F238E27FC236}">
                <a16:creationId xmlns:a16="http://schemas.microsoft.com/office/drawing/2014/main" id="{36FED5B2-F7EF-4695-8358-393BA191E56C}"/>
              </a:ext>
            </a:extLst>
          </p:cNvPr>
          <p:cNvSpPr/>
          <p:nvPr/>
        </p:nvSpPr>
        <p:spPr>
          <a:xfrm>
            <a:off x="-1150374" y="4277031"/>
            <a:ext cx="13126064" cy="3126659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05">
            <a:extLst>
              <a:ext uri="{FF2B5EF4-FFF2-40B4-BE49-F238E27FC236}">
                <a16:creationId xmlns:a16="http://schemas.microsoft.com/office/drawing/2014/main" id="{487BFB77-F7F1-4A4D-BBC2-AB147671EAC6}"/>
              </a:ext>
            </a:extLst>
          </p:cNvPr>
          <p:cNvSpPr txBox="1"/>
          <p:nvPr/>
        </p:nvSpPr>
        <p:spPr>
          <a:xfrm>
            <a:off x="770230" y="5766317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05</a:t>
            </a:r>
          </a:p>
        </p:txBody>
      </p:sp>
      <p:sp>
        <p:nvSpPr>
          <p:cNvPr id="4" name="EDITABLE TEXT">
            <a:extLst>
              <a:ext uri="{FF2B5EF4-FFF2-40B4-BE49-F238E27FC236}">
                <a16:creationId xmlns:a16="http://schemas.microsoft.com/office/drawing/2014/main" id="{843A3877-478C-414D-93E4-8AADDC7680BC}"/>
              </a:ext>
            </a:extLst>
          </p:cNvPr>
          <p:cNvSpPr txBox="1"/>
          <p:nvPr/>
        </p:nvSpPr>
        <p:spPr>
          <a:xfrm>
            <a:off x="6195527" y="5067460"/>
            <a:ext cx="525475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EDITABLE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TEXT</a:t>
            </a:r>
          </a:p>
        </p:txBody>
      </p:sp>
      <p:cxnSp>
        <p:nvCxnSpPr>
          <p:cNvPr id="66" name="-">
            <a:extLst>
              <a:ext uri="{FF2B5EF4-FFF2-40B4-BE49-F238E27FC236}">
                <a16:creationId xmlns:a16="http://schemas.microsoft.com/office/drawing/2014/main" id="{3B173915-7EEE-45F8-A4A6-DF1AC89195B2}"/>
              </a:ext>
            </a:extLst>
          </p:cNvPr>
          <p:cNvCxnSpPr>
            <a:cxnSpLocks/>
          </p:cNvCxnSpPr>
          <p:nvPr/>
        </p:nvCxnSpPr>
        <p:spPr>
          <a:xfrm flipH="1">
            <a:off x="8616455" y="6348948"/>
            <a:ext cx="1401056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B591152F-826B-49A6-9CBE-CCEFE07C3E23}"/>
              </a:ext>
            </a:extLst>
          </p:cNvPr>
          <p:cNvSpPr/>
          <p:nvPr/>
        </p:nvSpPr>
        <p:spPr>
          <a:xfrm>
            <a:off x="255377" y="5067460"/>
            <a:ext cx="576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5" name="Join us">
            <a:extLst>
              <a:ext uri="{FF2B5EF4-FFF2-40B4-BE49-F238E27FC236}">
                <a16:creationId xmlns:a16="http://schemas.microsoft.com/office/drawing/2014/main" id="{28726EF2-D54A-42BD-AA87-B9F26DED1BEB}"/>
              </a:ext>
            </a:extLst>
          </p:cNvPr>
          <p:cNvSpPr/>
          <p:nvPr/>
        </p:nvSpPr>
        <p:spPr>
          <a:xfrm>
            <a:off x="4044684" y="6150345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E10FEBC8-2E72-4585-BE5D-F89AD83382C4}"/>
              </a:ext>
            </a:extLst>
          </p:cNvPr>
          <p:cNvGrpSpPr/>
          <p:nvPr/>
        </p:nvGrpSpPr>
        <p:grpSpPr>
          <a:xfrm>
            <a:off x="2107424" y="6254522"/>
            <a:ext cx="396551" cy="396551"/>
            <a:chOff x="651541" y="12124338"/>
            <a:chExt cx="497244" cy="497244"/>
          </a:xfrm>
          <a:noFill/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D5BC4EE1-3652-40A9-B7E9-A1C08BADA1B3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9418F113-40DB-4D23-98F8-35FB206CC20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2C1975C4-A664-41DF-9E85-0AD8D5708469}"/>
              </a:ext>
            </a:extLst>
          </p:cNvPr>
          <p:cNvGrpSpPr/>
          <p:nvPr/>
        </p:nvGrpSpPr>
        <p:grpSpPr>
          <a:xfrm>
            <a:off x="3294172" y="6254522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655498E6-A4FB-455B-B92C-9F4E004AD40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D3D95E30-E591-443A-991F-4A633AFA32C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00556CD9-8262-4762-93E7-ED222D3E783C}"/>
              </a:ext>
            </a:extLst>
          </p:cNvPr>
          <p:cNvGrpSpPr/>
          <p:nvPr/>
        </p:nvGrpSpPr>
        <p:grpSpPr>
          <a:xfrm>
            <a:off x="2700798" y="6254522"/>
            <a:ext cx="396551" cy="396551"/>
            <a:chOff x="5237778" y="9157148"/>
            <a:chExt cx="497244" cy="497244"/>
          </a:xfrm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E966313D-9F91-4638-A81E-94ECECE4C2E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650BA96F-1AD6-46F7-B04B-5BC11E3B9014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8" name="YOUR LOGO">
            <a:extLst>
              <a:ext uri="{FF2B5EF4-FFF2-40B4-BE49-F238E27FC236}">
                <a16:creationId xmlns:a16="http://schemas.microsoft.com/office/drawing/2014/main" id="{535F76BD-A56A-4DF8-BAEE-9AFC0EB66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12920" y="703395"/>
            <a:ext cx="2346960" cy="274320"/>
          </a:xfrm>
          <a:prstGeom prst="rect">
            <a:avLst/>
          </a:prstGeom>
        </p:spPr>
      </p:pic>
      <p:sp>
        <p:nvSpPr>
          <p:cNvPr id="69" name="www.yourdomain.com">
            <a:extLst>
              <a:ext uri="{FF2B5EF4-FFF2-40B4-BE49-F238E27FC236}">
                <a16:creationId xmlns:a16="http://schemas.microsoft.com/office/drawing/2014/main" id="{EA18EB08-4FA2-40C9-9D90-252BC0E1F767}"/>
              </a:ext>
            </a:extLst>
          </p:cNvPr>
          <p:cNvSpPr/>
          <p:nvPr/>
        </p:nvSpPr>
        <p:spPr>
          <a:xfrm>
            <a:off x="2991848" y="10284421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sp>
        <p:nvSpPr>
          <p:cNvPr id="70" name="Transition">
            <a:extLst>
              <a:ext uri="{FF2B5EF4-FFF2-40B4-BE49-F238E27FC236}">
                <a16:creationId xmlns:a16="http://schemas.microsoft.com/office/drawing/2014/main" id="{B0160DC5-8855-4D94-9449-1735AB17B84B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1" name="Transition">
            <a:extLst>
              <a:ext uri="{FF2B5EF4-FFF2-40B4-BE49-F238E27FC236}">
                <a16:creationId xmlns:a16="http://schemas.microsoft.com/office/drawing/2014/main" id="{954E941D-AF7B-4FB0-92F7-7625D0708819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87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693 0.00015 L 1.2037E-6 -3.24074E-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" y="-1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accel="20000" decel="8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963E-6 -3.10185E-6 L 0.95341 -3.10185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7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1E-6 -1.85185E-6 L -0.96036 -1.85185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1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1.85185E-7 L 0.03371 -1.85185E-7 " pathEditMode="relative" rAng="0" ptsTypes="AA">
                                      <p:cBhvr>
                                        <p:cTn id="49" dur="4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3.7963E-6 L 0 -0.19083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54" grpId="0" animBg="1"/>
      <p:bldP spid="56" grpId="0" animBg="1"/>
      <p:bldP spid="3" grpId="0" animBg="1"/>
      <p:bldP spid="65" grpId="0"/>
      <p:bldP spid="65" grpId="1"/>
      <p:bldP spid="65" grpId="2"/>
      <p:bldP spid="4" grpId="0"/>
      <p:bldP spid="4" grpId="1"/>
      <p:bldP spid="5" grpId="0"/>
      <p:bldP spid="35" grpId="0" animBg="1"/>
      <p:bldP spid="69" grpId="0"/>
      <p:bldP spid="70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">
            <a:extLst>
              <a:ext uri="{FF2B5EF4-FFF2-40B4-BE49-F238E27FC236}">
                <a16:creationId xmlns:a16="http://schemas.microsoft.com/office/drawing/2014/main" id="{2C349F48-5394-45D0-967D-FA433CD9A3F2}"/>
              </a:ext>
            </a:extLst>
          </p:cNvPr>
          <p:cNvSpPr/>
          <p:nvPr/>
        </p:nvSpPr>
        <p:spPr>
          <a:xfrm>
            <a:off x="1358320" y="5247490"/>
            <a:ext cx="10972800" cy="7041186"/>
          </a:xfrm>
          <a:prstGeom prst="roundRect">
            <a:avLst/>
          </a:prstGeom>
          <a:blipFill>
            <a:blip r:embed="rId2"/>
            <a:srcRect/>
            <a:stretch>
              <a:fillRect t="-5121" b="-51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Transition">
            <a:extLst>
              <a:ext uri="{FF2B5EF4-FFF2-40B4-BE49-F238E27FC236}">
                <a16:creationId xmlns:a16="http://schemas.microsoft.com/office/drawing/2014/main" id="{BD607F03-4A6E-4703-A2AF-7B5AD920C867}"/>
              </a:ext>
            </a:extLst>
          </p:cNvPr>
          <p:cNvSpPr/>
          <p:nvPr/>
        </p:nvSpPr>
        <p:spPr>
          <a:xfrm>
            <a:off x="-1655319" y="0"/>
            <a:ext cx="26980478" cy="10972800"/>
          </a:xfrm>
          <a:custGeom>
            <a:avLst/>
            <a:gdLst>
              <a:gd name="connsiteX0" fmla="*/ 0 w 26980478"/>
              <a:gd name="connsiteY0" fmla="*/ 0 h 10972800"/>
              <a:gd name="connsiteX1" fmla="*/ 21367210 w 26980478"/>
              <a:gd name="connsiteY1" fmla="*/ 0 h 10972800"/>
              <a:gd name="connsiteX2" fmla="*/ 21945598 w 26980478"/>
              <a:gd name="connsiteY2" fmla="*/ 0 h 10972800"/>
              <a:gd name="connsiteX3" fmla="*/ 26980478 w 26980478"/>
              <a:gd name="connsiteY3" fmla="*/ 0 h 10972800"/>
              <a:gd name="connsiteX4" fmla="*/ 26980478 w 26980478"/>
              <a:gd name="connsiteY4" fmla="*/ 5247490 h 10972800"/>
              <a:gd name="connsiteX5" fmla="*/ 21945598 w 26980478"/>
              <a:gd name="connsiteY5" fmla="*/ 5247490 h 10972800"/>
              <a:gd name="connsiteX6" fmla="*/ 21945598 w 26980478"/>
              <a:gd name="connsiteY6" fmla="*/ 5247491 h 10972800"/>
              <a:gd name="connsiteX7" fmla="*/ 14004650 w 26980478"/>
              <a:gd name="connsiteY7" fmla="*/ 5247491 h 10972800"/>
              <a:gd name="connsiteX8" fmla="*/ 12831097 w 26980478"/>
              <a:gd name="connsiteY8" fmla="*/ 6421044 h 10972800"/>
              <a:gd name="connsiteX9" fmla="*/ 12831097 w 26980478"/>
              <a:gd name="connsiteY9" fmla="*/ 10972800 h 10972800"/>
              <a:gd name="connsiteX10" fmla="*/ 0 w 26980478"/>
              <a:gd name="connsiteY10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80478" h="10972800">
                <a:moveTo>
                  <a:pt x="0" y="0"/>
                </a:moveTo>
                <a:lnTo>
                  <a:pt x="21367210" y="0"/>
                </a:lnTo>
                <a:lnTo>
                  <a:pt x="21945598" y="0"/>
                </a:lnTo>
                <a:lnTo>
                  <a:pt x="26980478" y="0"/>
                </a:lnTo>
                <a:lnTo>
                  <a:pt x="26980478" y="5247490"/>
                </a:lnTo>
                <a:lnTo>
                  <a:pt x="21945598" y="5247490"/>
                </a:lnTo>
                <a:lnTo>
                  <a:pt x="21945598" y="5247491"/>
                </a:lnTo>
                <a:lnTo>
                  <a:pt x="14004650" y="5247491"/>
                </a:lnTo>
                <a:cubicBezTo>
                  <a:pt x="13356514" y="5247491"/>
                  <a:pt x="12831097" y="5772909"/>
                  <a:pt x="12831097" y="6421044"/>
                </a:cubicBezTo>
                <a:lnTo>
                  <a:pt x="12831097" y="10972800"/>
                </a:lnTo>
                <a:lnTo>
                  <a:pt x="0" y="10972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D3F8F2EA-BDF8-4049-A6AD-99CE424D58E4}"/>
              </a:ext>
            </a:extLst>
          </p:cNvPr>
          <p:cNvGrpSpPr/>
          <p:nvPr/>
        </p:nvGrpSpPr>
        <p:grpSpPr>
          <a:xfrm>
            <a:off x="-890230" y="1648324"/>
            <a:ext cx="13221350" cy="11512004"/>
            <a:chOff x="-885183" y="-322758"/>
            <a:chExt cx="11908115" cy="10368553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15B3F622-F905-4346-8EDC-62E71B96DE2E}"/>
                </a:ext>
              </a:extLst>
            </p:cNvPr>
            <p:cNvSpPr/>
            <p:nvPr/>
          </p:nvSpPr>
          <p:spPr>
            <a:xfrm>
              <a:off x="-446627" y="404497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79723F7C-FC37-455A-95A8-3B0D72E67417}"/>
                </a:ext>
              </a:extLst>
            </p:cNvPr>
            <p:cNvSpPr/>
            <p:nvPr/>
          </p:nvSpPr>
          <p:spPr>
            <a:xfrm>
              <a:off x="9062850" y="3420205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02E281CF-DEE0-44A9-A9F4-1199976A2EBB}"/>
                </a:ext>
              </a:extLst>
            </p:cNvPr>
            <p:cNvSpPr/>
            <p:nvPr/>
          </p:nvSpPr>
          <p:spPr>
            <a:xfrm>
              <a:off x="10416212" y="6502902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5879D467-8DCF-458A-8BA5-DE7393842797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8BC0636F-6E8B-47E9-9172-F1A8DABE2337}"/>
                </a:ext>
              </a:extLst>
            </p:cNvPr>
            <p:cNvSpPr/>
            <p:nvPr/>
          </p:nvSpPr>
          <p:spPr>
            <a:xfrm>
              <a:off x="8538773" y="-322758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ABE10AC9-E6AC-4858-BD74-3C4B315C8DB5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78D9B60A-6E33-4573-B15E-D23FB2C311CB}"/>
                </a:ext>
              </a:extLst>
            </p:cNvPr>
            <p:cNvSpPr/>
            <p:nvPr/>
          </p:nvSpPr>
          <p:spPr>
            <a:xfrm>
              <a:off x="-885183" y="9011112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9E7D1EF0-0E26-48EC-B69C-6997DDE6B288}"/>
              </a:ext>
            </a:extLst>
          </p:cNvPr>
          <p:cNvSpPr/>
          <p:nvPr/>
        </p:nvSpPr>
        <p:spPr>
          <a:xfrm>
            <a:off x="-2233708" y="-2576950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06">
            <a:extLst>
              <a:ext uri="{FF2B5EF4-FFF2-40B4-BE49-F238E27FC236}">
                <a16:creationId xmlns:a16="http://schemas.microsoft.com/office/drawing/2014/main" id="{D002610C-C512-46A2-9017-7B42B1A88EBF}"/>
              </a:ext>
            </a:extLst>
          </p:cNvPr>
          <p:cNvSpPr txBox="1"/>
          <p:nvPr/>
        </p:nvSpPr>
        <p:spPr>
          <a:xfrm>
            <a:off x="9134912" y="3629950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06</a:t>
            </a:r>
          </a:p>
        </p:txBody>
      </p:sp>
      <p:pic>
        <p:nvPicPr>
          <p:cNvPr id="3" name="YOUR LOGO">
            <a:extLst>
              <a:ext uri="{FF2B5EF4-FFF2-40B4-BE49-F238E27FC236}">
                <a16:creationId xmlns:a16="http://schemas.microsoft.com/office/drawing/2014/main" id="{DA2D9764-0046-490E-A1BD-AD991914F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03127" y="10221356"/>
            <a:ext cx="2346960" cy="274320"/>
          </a:xfrm>
          <a:prstGeom prst="rect">
            <a:avLst/>
          </a:prstGeom>
        </p:spPr>
      </p:pic>
      <p:sp>
        <p:nvSpPr>
          <p:cNvPr id="4" name="FULL HD RESOLUTION">
            <a:extLst>
              <a:ext uri="{FF2B5EF4-FFF2-40B4-BE49-F238E27FC236}">
                <a16:creationId xmlns:a16="http://schemas.microsoft.com/office/drawing/2014/main" id="{3F717F77-B9A0-4240-A5CE-CFE96A23DF86}"/>
              </a:ext>
            </a:extLst>
          </p:cNvPr>
          <p:cNvSpPr txBox="1"/>
          <p:nvPr/>
        </p:nvSpPr>
        <p:spPr>
          <a:xfrm>
            <a:off x="821583" y="613447"/>
            <a:ext cx="728154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FULL HD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RESOLUTION</a:t>
            </a:r>
          </a:p>
        </p:txBody>
      </p: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D8C8F565-F214-4DE6-BB29-6DCBC62C9859}"/>
              </a:ext>
            </a:extLst>
          </p:cNvPr>
          <p:cNvSpPr/>
          <p:nvPr/>
        </p:nvSpPr>
        <p:spPr>
          <a:xfrm>
            <a:off x="821583" y="2584637"/>
            <a:ext cx="576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6" name="www.yourdomain.com">
            <a:extLst>
              <a:ext uri="{FF2B5EF4-FFF2-40B4-BE49-F238E27FC236}">
                <a16:creationId xmlns:a16="http://schemas.microsoft.com/office/drawing/2014/main" id="{07452CCC-2962-4A5F-9700-CE3CF57C2068}"/>
              </a:ext>
            </a:extLst>
          </p:cNvPr>
          <p:cNvSpPr/>
          <p:nvPr/>
        </p:nvSpPr>
        <p:spPr>
          <a:xfrm rot="5400000">
            <a:off x="-1749073" y="8193569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>
                    <a:lumMod val="85000"/>
                  </a:schemeClr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7" name="-">
            <a:extLst>
              <a:ext uri="{FF2B5EF4-FFF2-40B4-BE49-F238E27FC236}">
                <a16:creationId xmlns:a16="http://schemas.microsoft.com/office/drawing/2014/main" id="{F40711D9-EF24-4A64-8421-8D8AB669D397}"/>
              </a:ext>
            </a:extLst>
          </p:cNvPr>
          <p:cNvGrpSpPr/>
          <p:nvPr/>
        </p:nvGrpSpPr>
        <p:grpSpPr>
          <a:xfrm>
            <a:off x="3108888" y="3870809"/>
            <a:ext cx="396551" cy="396551"/>
            <a:chOff x="651541" y="12124338"/>
            <a:chExt cx="497244" cy="497244"/>
          </a:xfrm>
          <a:noFill/>
        </p:grpSpPr>
        <p:sp>
          <p:nvSpPr>
            <p:cNvPr id="8" name="-">
              <a:extLst>
                <a:ext uri="{FF2B5EF4-FFF2-40B4-BE49-F238E27FC236}">
                  <a16:creationId xmlns:a16="http://schemas.microsoft.com/office/drawing/2014/main" id="{C6887B07-216A-4803-8272-2738A8393147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-">
              <a:extLst>
                <a:ext uri="{FF2B5EF4-FFF2-40B4-BE49-F238E27FC236}">
                  <a16:creationId xmlns:a16="http://schemas.microsoft.com/office/drawing/2014/main" id="{D5508336-53BC-4BBA-9D53-87743E3DF18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" name="-">
            <a:extLst>
              <a:ext uri="{FF2B5EF4-FFF2-40B4-BE49-F238E27FC236}">
                <a16:creationId xmlns:a16="http://schemas.microsoft.com/office/drawing/2014/main" id="{7A3C0649-1BD4-4367-AA81-BA450FBF9779}"/>
              </a:ext>
            </a:extLst>
          </p:cNvPr>
          <p:cNvGrpSpPr/>
          <p:nvPr/>
        </p:nvGrpSpPr>
        <p:grpSpPr>
          <a:xfrm>
            <a:off x="4295636" y="3870809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227D3BF4-0964-4A87-823D-DCBF317ADCC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244B87A8-287F-4802-8703-DC9D0D35FA03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-">
            <a:extLst>
              <a:ext uri="{FF2B5EF4-FFF2-40B4-BE49-F238E27FC236}">
                <a16:creationId xmlns:a16="http://schemas.microsoft.com/office/drawing/2014/main" id="{DE1794D9-7BB8-459E-9CC2-CA4E88001454}"/>
              </a:ext>
            </a:extLst>
          </p:cNvPr>
          <p:cNvGrpSpPr/>
          <p:nvPr/>
        </p:nvGrpSpPr>
        <p:grpSpPr>
          <a:xfrm>
            <a:off x="3702262" y="3870809"/>
            <a:ext cx="396551" cy="396551"/>
            <a:chOff x="5237778" y="9157148"/>
            <a:chExt cx="497244" cy="497244"/>
          </a:xfrm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88AC5933-5E2E-4827-B51B-EE2C9416748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-">
              <a:extLst>
                <a:ext uri="{FF2B5EF4-FFF2-40B4-BE49-F238E27FC236}">
                  <a16:creationId xmlns:a16="http://schemas.microsoft.com/office/drawing/2014/main" id="{3D75DA00-0E71-41E2-8236-E36A4F608C54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Join us">
            <a:extLst>
              <a:ext uri="{FF2B5EF4-FFF2-40B4-BE49-F238E27FC236}">
                <a16:creationId xmlns:a16="http://schemas.microsoft.com/office/drawing/2014/main" id="{59A88799-D431-475D-9CED-B95B10AC96AC}"/>
              </a:ext>
            </a:extLst>
          </p:cNvPr>
          <p:cNvSpPr/>
          <p:nvPr/>
        </p:nvSpPr>
        <p:spPr>
          <a:xfrm>
            <a:off x="821583" y="3818721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17" name="-">
            <a:extLst>
              <a:ext uri="{FF2B5EF4-FFF2-40B4-BE49-F238E27FC236}">
                <a16:creationId xmlns:a16="http://schemas.microsoft.com/office/drawing/2014/main" id="{1B7DE576-218D-4409-9FA7-D57C0F59E6AB}"/>
              </a:ext>
            </a:extLst>
          </p:cNvPr>
          <p:cNvCxnSpPr>
            <a:cxnSpLocks/>
          </p:cNvCxnSpPr>
          <p:nvPr/>
        </p:nvCxnSpPr>
        <p:spPr>
          <a:xfrm rot="16200000">
            <a:off x="8550055" y="2321778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ransition">
            <a:extLst>
              <a:ext uri="{FF2B5EF4-FFF2-40B4-BE49-F238E27FC236}">
                <a16:creationId xmlns:a16="http://schemas.microsoft.com/office/drawing/2014/main" id="{749CE336-2704-4DE3-A841-6353810C7AA2}"/>
              </a:ext>
            </a:extLst>
          </p:cNvPr>
          <p:cNvSpPr/>
          <p:nvPr/>
        </p:nvSpPr>
        <p:spPr>
          <a:xfrm>
            <a:off x="0" y="-2297381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8" name="Transition">
            <a:extLst>
              <a:ext uri="{FF2B5EF4-FFF2-40B4-BE49-F238E27FC236}">
                <a16:creationId xmlns:a16="http://schemas.microsoft.com/office/drawing/2014/main" id="{88807820-5D72-41D1-8E97-0488C25CE1E0}"/>
              </a:ext>
            </a:extLst>
          </p:cNvPr>
          <p:cNvSpPr/>
          <p:nvPr/>
        </p:nvSpPr>
        <p:spPr>
          <a:xfrm>
            <a:off x="0" y="-2347917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3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8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693 0.00014 L -4.02778E-6 3.24074E-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" y="-1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87037E-7 -1.06481E-6 L -0.03472 -1.06481E-6 " pathEditMode="relative" rAng="0" ptsTypes="AA">
                                      <p:cBhvr>
                                        <p:cTn id="49" dur="4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63889E-6 1.48148E-6 L 2.63889E-6 -0.19083 " pathEditMode="relative" rAng="0" ptsTypes="AA">
                                      <p:cBhvr>
                                        <p:cTn id="58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7 0 L -0.89178 0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89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6" grpId="0" animBg="1"/>
      <p:bldP spid="2" grpId="0" animBg="1"/>
      <p:bldP spid="19" grpId="0"/>
      <p:bldP spid="19" grpId="1"/>
      <p:bldP spid="19" grpId="2"/>
      <p:bldP spid="4" grpId="0"/>
      <p:bldP spid="4" grpId="1"/>
      <p:bldP spid="5" grpId="0"/>
      <p:bldP spid="6" grpId="0"/>
      <p:bldP spid="1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>
            <a:extLst>
              <a:ext uri="{FF2B5EF4-FFF2-40B4-BE49-F238E27FC236}">
                <a16:creationId xmlns:a16="http://schemas.microsoft.com/office/drawing/2014/main" id="{8F57C285-A332-47A5-AA4D-BBB0DD650C05}"/>
              </a:ext>
            </a:extLst>
          </p:cNvPr>
          <p:cNvSpPr/>
          <p:nvPr/>
        </p:nvSpPr>
        <p:spPr>
          <a:xfrm>
            <a:off x="442833" y="383459"/>
            <a:ext cx="10087133" cy="8915859"/>
          </a:xfrm>
          <a:prstGeom prst="roundRect">
            <a:avLst>
              <a:gd name="adj" fmla="val 11559"/>
            </a:avLst>
          </a:prstGeom>
          <a:blipFill>
            <a:blip r:embed="rId2"/>
            <a:srcRect/>
            <a:stretch>
              <a:fillRect l="-29559" r="-118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14679F39-41F7-4FCD-B98A-EF2362820B6A}"/>
              </a:ext>
            </a:extLst>
          </p:cNvPr>
          <p:cNvSpPr/>
          <p:nvPr/>
        </p:nvSpPr>
        <p:spPr>
          <a:xfrm>
            <a:off x="0" y="-9851923"/>
            <a:ext cx="10972800" cy="22463119"/>
          </a:xfrm>
          <a:custGeom>
            <a:avLst/>
            <a:gdLst>
              <a:gd name="connsiteX0" fmla="*/ 1473417 w 10972800"/>
              <a:gd name="connsiteY0" fmla="*/ 971150 h 22463119"/>
              <a:gd name="connsiteX1" fmla="*/ 442833 w 10972800"/>
              <a:gd name="connsiteY1" fmla="*/ 2001735 h 22463119"/>
              <a:gd name="connsiteX2" fmla="*/ 442833 w 10972800"/>
              <a:gd name="connsiteY2" fmla="*/ 8856425 h 22463119"/>
              <a:gd name="connsiteX3" fmla="*/ 1473417 w 10972800"/>
              <a:gd name="connsiteY3" fmla="*/ 9887009 h 22463119"/>
              <a:gd name="connsiteX4" fmla="*/ 9499382 w 10972800"/>
              <a:gd name="connsiteY4" fmla="*/ 9887009 h 22463119"/>
              <a:gd name="connsiteX5" fmla="*/ 10529966 w 10972800"/>
              <a:gd name="connsiteY5" fmla="*/ 8856425 h 22463119"/>
              <a:gd name="connsiteX6" fmla="*/ 10529966 w 10972800"/>
              <a:gd name="connsiteY6" fmla="*/ 2001735 h 22463119"/>
              <a:gd name="connsiteX7" fmla="*/ 9499382 w 10972800"/>
              <a:gd name="connsiteY7" fmla="*/ 971150 h 22463119"/>
              <a:gd name="connsiteX8" fmla="*/ 0 w 10972800"/>
              <a:gd name="connsiteY8" fmla="*/ 0 h 22463119"/>
              <a:gd name="connsiteX9" fmla="*/ 10972800 w 10972800"/>
              <a:gd name="connsiteY9" fmla="*/ 0 h 22463119"/>
              <a:gd name="connsiteX10" fmla="*/ 10972800 w 10972800"/>
              <a:gd name="connsiteY10" fmla="*/ 587691 h 22463119"/>
              <a:gd name="connsiteX11" fmla="*/ 10972800 w 10972800"/>
              <a:gd name="connsiteY11" fmla="*/ 737420 h 22463119"/>
              <a:gd name="connsiteX12" fmla="*/ 10972800 w 10972800"/>
              <a:gd name="connsiteY12" fmla="*/ 11490318 h 22463119"/>
              <a:gd name="connsiteX13" fmla="*/ 10972800 w 10972800"/>
              <a:gd name="connsiteY13" fmla="*/ 11560491 h 22463119"/>
              <a:gd name="connsiteX14" fmla="*/ 10972800 w 10972800"/>
              <a:gd name="connsiteY14" fmla="*/ 22463119 h 22463119"/>
              <a:gd name="connsiteX15" fmla="*/ 0 w 10972800"/>
              <a:gd name="connsiteY15" fmla="*/ 22463119 h 22463119"/>
              <a:gd name="connsiteX16" fmla="*/ 0 w 10972800"/>
              <a:gd name="connsiteY16" fmla="*/ 11560491 h 22463119"/>
              <a:gd name="connsiteX17" fmla="*/ 0 w 10972800"/>
              <a:gd name="connsiteY17" fmla="*/ 11490318 h 22463119"/>
              <a:gd name="connsiteX18" fmla="*/ 0 w 10972800"/>
              <a:gd name="connsiteY18" fmla="*/ 737420 h 22463119"/>
              <a:gd name="connsiteX19" fmla="*/ 0 w 10972800"/>
              <a:gd name="connsiteY19" fmla="*/ 587691 h 2246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972800" h="22463119">
                <a:moveTo>
                  <a:pt x="1473417" y="971150"/>
                </a:moveTo>
                <a:cubicBezTo>
                  <a:pt x="904241" y="971150"/>
                  <a:pt x="442833" y="1432558"/>
                  <a:pt x="442833" y="2001735"/>
                </a:cubicBezTo>
                <a:lnTo>
                  <a:pt x="442833" y="8856425"/>
                </a:lnTo>
                <a:cubicBezTo>
                  <a:pt x="442833" y="9425601"/>
                  <a:pt x="904241" y="9887009"/>
                  <a:pt x="1473417" y="9887009"/>
                </a:cubicBezTo>
                <a:lnTo>
                  <a:pt x="9499382" y="9887009"/>
                </a:lnTo>
                <a:cubicBezTo>
                  <a:pt x="10068558" y="9887009"/>
                  <a:pt x="10529966" y="9425601"/>
                  <a:pt x="10529966" y="8856425"/>
                </a:cubicBezTo>
                <a:lnTo>
                  <a:pt x="10529966" y="2001735"/>
                </a:lnTo>
                <a:cubicBezTo>
                  <a:pt x="10529966" y="1432558"/>
                  <a:pt x="10068558" y="971150"/>
                  <a:pt x="9499382" y="971150"/>
                </a:cubicBezTo>
                <a:close/>
                <a:moveTo>
                  <a:pt x="0" y="0"/>
                </a:moveTo>
                <a:lnTo>
                  <a:pt x="10972800" y="0"/>
                </a:lnTo>
                <a:lnTo>
                  <a:pt x="10972800" y="587691"/>
                </a:lnTo>
                <a:lnTo>
                  <a:pt x="10972800" y="737420"/>
                </a:lnTo>
                <a:lnTo>
                  <a:pt x="10972800" y="11490318"/>
                </a:lnTo>
                <a:lnTo>
                  <a:pt x="10972800" y="11560491"/>
                </a:lnTo>
                <a:lnTo>
                  <a:pt x="10972800" y="22463119"/>
                </a:lnTo>
                <a:lnTo>
                  <a:pt x="0" y="22463119"/>
                </a:lnTo>
                <a:lnTo>
                  <a:pt x="0" y="11560491"/>
                </a:lnTo>
                <a:lnTo>
                  <a:pt x="0" y="11490318"/>
                </a:lnTo>
                <a:lnTo>
                  <a:pt x="0" y="737420"/>
                </a:lnTo>
                <a:lnTo>
                  <a:pt x="0" y="5876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1" name="-">
            <a:extLst>
              <a:ext uri="{FF2B5EF4-FFF2-40B4-BE49-F238E27FC236}">
                <a16:creationId xmlns:a16="http://schemas.microsoft.com/office/drawing/2014/main" id="{9E7DD099-47A8-411E-9152-F982F1FAC860}"/>
              </a:ext>
            </a:extLst>
          </p:cNvPr>
          <p:cNvGrpSpPr/>
          <p:nvPr/>
        </p:nvGrpSpPr>
        <p:grpSpPr>
          <a:xfrm>
            <a:off x="-400009" y="1293238"/>
            <a:ext cx="11872051" cy="10444892"/>
            <a:chOff x="-592114" y="-38575"/>
            <a:chExt cx="10692838" cy="9407434"/>
          </a:xfrm>
        </p:grpSpPr>
        <p:sp>
          <p:nvSpPr>
            <p:cNvPr id="42" name="-">
              <a:extLst>
                <a:ext uri="{FF2B5EF4-FFF2-40B4-BE49-F238E27FC236}">
                  <a16:creationId xmlns:a16="http://schemas.microsoft.com/office/drawing/2014/main" id="{C900602A-D3E6-4112-B5B9-610238F8AACF}"/>
                </a:ext>
              </a:extLst>
            </p:cNvPr>
            <p:cNvSpPr/>
            <p:nvPr/>
          </p:nvSpPr>
          <p:spPr>
            <a:xfrm>
              <a:off x="-592114" y="374161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-">
              <a:extLst>
                <a:ext uri="{FF2B5EF4-FFF2-40B4-BE49-F238E27FC236}">
                  <a16:creationId xmlns:a16="http://schemas.microsoft.com/office/drawing/2014/main" id="{2312A4D6-2DC7-4846-AA25-44E7CF942DBB}"/>
                </a:ext>
              </a:extLst>
            </p:cNvPr>
            <p:cNvSpPr/>
            <p:nvPr/>
          </p:nvSpPr>
          <p:spPr>
            <a:xfrm>
              <a:off x="7486152" y="2565879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68716892-426C-4C53-B232-106C50A610A8}"/>
                </a:ext>
              </a:extLst>
            </p:cNvPr>
            <p:cNvSpPr/>
            <p:nvPr/>
          </p:nvSpPr>
          <p:spPr>
            <a:xfrm>
              <a:off x="9494004" y="717228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86935959-1C57-47FE-8C52-B4B7A6F6D00B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D7C246D5-AE3E-4803-B8E8-EEDDDAF51AD4}"/>
                </a:ext>
              </a:extLst>
            </p:cNvPr>
            <p:cNvSpPr/>
            <p:nvPr/>
          </p:nvSpPr>
          <p:spPr>
            <a:xfrm>
              <a:off x="5463177" y="-38575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A9D77E72-AF4B-4AB5-910B-F73D2F4A00DC}"/>
                </a:ext>
              </a:extLst>
            </p:cNvPr>
            <p:cNvSpPr/>
            <p:nvPr/>
          </p:nvSpPr>
          <p:spPr>
            <a:xfrm>
              <a:off x="1887393" y="5240444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-">
              <a:extLst>
                <a:ext uri="{FF2B5EF4-FFF2-40B4-BE49-F238E27FC236}">
                  <a16:creationId xmlns:a16="http://schemas.microsoft.com/office/drawing/2014/main" id="{7E0FD294-1AAE-4E2B-A32A-7D2F505A315B}"/>
                </a:ext>
              </a:extLst>
            </p:cNvPr>
            <p:cNvSpPr/>
            <p:nvPr/>
          </p:nvSpPr>
          <p:spPr>
            <a:xfrm>
              <a:off x="3036633" y="8334176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-">
            <a:extLst>
              <a:ext uri="{FF2B5EF4-FFF2-40B4-BE49-F238E27FC236}">
                <a16:creationId xmlns:a16="http://schemas.microsoft.com/office/drawing/2014/main" id="{067D19DE-D13D-4C0C-AE19-4A07975C225C}"/>
              </a:ext>
            </a:extLst>
          </p:cNvPr>
          <p:cNvSpPr/>
          <p:nvPr/>
        </p:nvSpPr>
        <p:spPr>
          <a:xfrm>
            <a:off x="4767442" y="6477000"/>
            <a:ext cx="8660243" cy="3908471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ODERN CONCEPT">
            <a:extLst>
              <a:ext uri="{FF2B5EF4-FFF2-40B4-BE49-F238E27FC236}">
                <a16:creationId xmlns:a16="http://schemas.microsoft.com/office/drawing/2014/main" id="{FFA132D5-8475-497F-BA3D-392CAE797624}"/>
              </a:ext>
            </a:extLst>
          </p:cNvPr>
          <p:cNvSpPr txBox="1"/>
          <p:nvPr/>
        </p:nvSpPr>
        <p:spPr>
          <a:xfrm>
            <a:off x="5741425" y="6147698"/>
            <a:ext cx="418362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MODERN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CONCEPT</a:t>
            </a:r>
          </a:p>
        </p:txBody>
      </p: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A4D1D090-C248-4C54-A327-A91836F74BA3}"/>
              </a:ext>
            </a:extLst>
          </p:cNvPr>
          <p:cNvSpPr/>
          <p:nvPr/>
        </p:nvSpPr>
        <p:spPr>
          <a:xfrm>
            <a:off x="5751927" y="8012824"/>
            <a:ext cx="433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4A3C1E5E-63CA-4CD3-9143-5569CF6A7569}"/>
              </a:ext>
            </a:extLst>
          </p:cNvPr>
          <p:cNvGrpSpPr/>
          <p:nvPr/>
        </p:nvGrpSpPr>
        <p:grpSpPr>
          <a:xfrm>
            <a:off x="8172582" y="9422799"/>
            <a:ext cx="396551" cy="396551"/>
            <a:chOff x="651541" y="12124338"/>
            <a:chExt cx="497244" cy="497244"/>
          </a:xfrm>
          <a:noFill/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E69BAE02-40C5-438D-BC96-913417FA250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2B075887-4EED-4518-B52D-C4C38A4A4532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6EF7C1AE-B101-4DC0-8B58-B3F060CEA0B3}"/>
              </a:ext>
            </a:extLst>
          </p:cNvPr>
          <p:cNvGrpSpPr/>
          <p:nvPr/>
        </p:nvGrpSpPr>
        <p:grpSpPr>
          <a:xfrm>
            <a:off x="9359330" y="9422799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0E4C4B72-6D51-4D0E-B692-AAE019D19AFB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727E38DE-3EF5-461A-A564-094326154D01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3CCE882F-CC64-468F-AC9E-CE79735D3195}"/>
              </a:ext>
            </a:extLst>
          </p:cNvPr>
          <p:cNvGrpSpPr/>
          <p:nvPr/>
        </p:nvGrpSpPr>
        <p:grpSpPr>
          <a:xfrm>
            <a:off x="8765956" y="9422799"/>
            <a:ext cx="396551" cy="396551"/>
            <a:chOff x="5237778" y="9157148"/>
            <a:chExt cx="497244" cy="497244"/>
          </a:xfrm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346D2AF5-A70D-4B97-948F-68DBFF3B5420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F6655809-4C8F-4052-8764-1D119F4091F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Join us">
            <a:extLst>
              <a:ext uri="{FF2B5EF4-FFF2-40B4-BE49-F238E27FC236}">
                <a16:creationId xmlns:a16="http://schemas.microsoft.com/office/drawing/2014/main" id="{53ED669F-88F5-4D5B-B8D4-11B408148BA3}"/>
              </a:ext>
            </a:extLst>
          </p:cNvPr>
          <p:cNvSpPr/>
          <p:nvPr/>
        </p:nvSpPr>
        <p:spPr>
          <a:xfrm>
            <a:off x="5885277" y="9370711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sp>
        <p:nvSpPr>
          <p:cNvPr id="49" name="07">
            <a:extLst>
              <a:ext uri="{FF2B5EF4-FFF2-40B4-BE49-F238E27FC236}">
                <a16:creationId xmlns:a16="http://schemas.microsoft.com/office/drawing/2014/main" id="{ABF12130-CE32-4706-AF04-0E79AAD68674}"/>
              </a:ext>
            </a:extLst>
          </p:cNvPr>
          <p:cNvSpPr txBox="1"/>
          <p:nvPr/>
        </p:nvSpPr>
        <p:spPr>
          <a:xfrm>
            <a:off x="174387" y="9351219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07</a:t>
            </a:r>
          </a:p>
        </p:txBody>
      </p:sp>
      <p:pic>
        <p:nvPicPr>
          <p:cNvPr id="50" name="YOUR LOGO">
            <a:extLst>
              <a:ext uri="{FF2B5EF4-FFF2-40B4-BE49-F238E27FC236}">
                <a16:creationId xmlns:a16="http://schemas.microsoft.com/office/drawing/2014/main" id="{DAB2B41C-E978-4417-84E5-FD7ED5B8D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2919" y="703395"/>
            <a:ext cx="2346960" cy="274320"/>
          </a:xfrm>
          <a:prstGeom prst="rect">
            <a:avLst/>
          </a:prstGeom>
        </p:spPr>
      </p:pic>
      <p:cxnSp>
        <p:nvCxnSpPr>
          <p:cNvPr id="52" name="-">
            <a:extLst>
              <a:ext uri="{FF2B5EF4-FFF2-40B4-BE49-F238E27FC236}">
                <a16:creationId xmlns:a16="http://schemas.microsoft.com/office/drawing/2014/main" id="{F9261C65-658C-4708-ABC3-F10B53580F6E}"/>
              </a:ext>
            </a:extLst>
          </p:cNvPr>
          <p:cNvCxnSpPr>
            <a:cxnSpLocks/>
          </p:cNvCxnSpPr>
          <p:nvPr/>
        </p:nvCxnSpPr>
        <p:spPr>
          <a:xfrm rot="10800000">
            <a:off x="1743688" y="9928490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ransition">
            <a:extLst>
              <a:ext uri="{FF2B5EF4-FFF2-40B4-BE49-F238E27FC236}">
                <a16:creationId xmlns:a16="http://schemas.microsoft.com/office/drawing/2014/main" id="{79E06914-DDE9-4D2C-A3BF-A026A6468E2A}"/>
              </a:ext>
            </a:extLst>
          </p:cNvPr>
          <p:cNvSpPr/>
          <p:nvPr/>
        </p:nvSpPr>
        <p:spPr>
          <a:xfrm>
            <a:off x="0" y="-2297381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4" name="Transition">
            <a:extLst>
              <a:ext uri="{FF2B5EF4-FFF2-40B4-BE49-F238E27FC236}">
                <a16:creationId xmlns:a16="http://schemas.microsoft.com/office/drawing/2014/main" id="{150AA203-C1AE-4492-8464-38CD268EAE8F}"/>
              </a:ext>
            </a:extLst>
          </p:cNvPr>
          <p:cNvSpPr/>
          <p:nvPr/>
        </p:nvSpPr>
        <p:spPr>
          <a:xfrm>
            <a:off x="0" y="-2347917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3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9216 -4.62963E-6 L -1.01852E-6 -4.62963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7407E-6 L 0 0.8475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37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7 -3.10185E-6 L 0.03371 -3.10185E-6 " pathEditMode="relative" rAng="0" ptsTypes="AA">
                                      <p:cBhvr>
                                        <p:cTn id="48" dur="4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9537E-6 1.11022E-16 L -4.9537E-6 -0.19083 " pathEditMode="relative" rAng="0" ptsTypes="AA">
                                      <p:cBhvr>
                                        <p:cTn id="55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3" grpId="0" animBg="1"/>
      <p:bldP spid="4" grpId="0"/>
      <p:bldP spid="4" grpId="1"/>
      <p:bldP spid="5" grpId="0"/>
      <p:bldP spid="25" grpId="0" animBg="1"/>
      <p:bldP spid="49" grpId="0"/>
      <p:bldP spid="49" grpId="1"/>
      <p:bldP spid="49" grpId="2"/>
      <p:bldP spid="53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">
            <a:extLst>
              <a:ext uri="{FF2B5EF4-FFF2-40B4-BE49-F238E27FC236}">
                <a16:creationId xmlns:a16="http://schemas.microsoft.com/office/drawing/2014/main" id="{744D46A0-C4D5-4BFA-A472-1A1E0656FEB0}"/>
              </a:ext>
            </a:extLst>
          </p:cNvPr>
          <p:cNvSpPr/>
          <p:nvPr/>
        </p:nvSpPr>
        <p:spPr>
          <a:xfrm>
            <a:off x="0" y="2603272"/>
            <a:ext cx="10972800" cy="8830281"/>
          </a:xfrm>
          <a:prstGeom prst="roundRect">
            <a:avLst/>
          </a:prstGeom>
          <a:blipFill>
            <a:blip r:embed="rId2"/>
            <a:srcRect/>
            <a:stretch>
              <a:fillRect l="-10520" r="-10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Transition">
            <a:extLst>
              <a:ext uri="{FF2B5EF4-FFF2-40B4-BE49-F238E27FC236}">
                <a16:creationId xmlns:a16="http://schemas.microsoft.com/office/drawing/2014/main" id="{DBC6D729-81D4-468B-AB9A-0D4D6CA373E9}"/>
              </a:ext>
            </a:extLst>
          </p:cNvPr>
          <p:cNvSpPr/>
          <p:nvPr/>
        </p:nvSpPr>
        <p:spPr>
          <a:xfrm flipV="1">
            <a:off x="0" y="-812548"/>
            <a:ext cx="10972800" cy="13973809"/>
          </a:xfrm>
          <a:custGeom>
            <a:avLst/>
            <a:gdLst>
              <a:gd name="connsiteX0" fmla="*/ 0 w 10972800"/>
              <a:gd name="connsiteY0" fmla="*/ 0 h 13973809"/>
              <a:gd name="connsiteX1" fmla="*/ 1471743 w 10972800"/>
              <a:gd name="connsiteY1" fmla="*/ 1471742 h 13973809"/>
              <a:gd name="connsiteX2" fmla="*/ 9501057 w 10972800"/>
              <a:gd name="connsiteY2" fmla="*/ 1471742 h 13973809"/>
              <a:gd name="connsiteX3" fmla="*/ 10972800 w 10972800"/>
              <a:gd name="connsiteY3" fmla="*/ 0 h 13973809"/>
              <a:gd name="connsiteX4" fmla="*/ 10972800 w 10972800"/>
              <a:gd name="connsiteY4" fmla="*/ 5896609 h 13973809"/>
              <a:gd name="connsiteX5" fmla="*/ 10972800 w 10972800"/>
              <a:gd name="connsiteY5" fmla="*/ 7600626 h 13973809"/>
              <a:gd name="connsiteX6" fmla="*/ 10972800 w 10972800"/>
              <a:gd name="connsiteY6" fmla="*/ 13973809 h 13973809"/>
              <a:gd name="connsiteX7" fmla="*/ 0 w 10972800"/>
              <a:gd name="connsiteY7" fmla="*/ 13973809 h 13973809"/>
              <a:gd name="connsiteX8" fmla="*/ 0 w 10972800"/>
              <a:gd name="connsiteY8" fmla="*/ 7600626 h 13973809"/>
              <a:gd name="connsiteX9" fmla="*/ 0 w 10972800"/>
              <a:gd name="connsiteY9" fmla="*/ 5896609 h 1397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2800" h="13973809">
                <a:moveTo>
                  <a:pt x="0" y="0"/>
                </a:moveTo>
                <a:cubicBezTo>
                  <a:pt x="0" y="812820"/>
                  <a:pt x="658922" y="1471742"/>
                  <a:pt x="1471743" y="1471742"/>
                </a:cubicBezTo>
                <a:lnTo>
                  <a:pt x="9501057" y="1471742"/>
                </a:lnTo>
                <a:cubicBezTo>
                  <a:pt x="10313878" y="1471742"/>
                  <a:pt x="10972800" y="812820"/>
                  <a:pt x="10972800" y="0"/>
                </a:cubicBezTo>
                <a:lnTo>
                  <a:pt x="10972800" y="5896609"/>
                </a:lnTo>
                <a:lnTo>
                  <a:pt x="10972800" y="7600626"/>
                </a:lnTo>
                <a:lnTo>
                  <a:pt x="10972800" y="13973809"/>
                </a:lnTo>
                <a:lnTo>
                  <a:pt x="0" y="13973809"/>
                </a:lnTo>
                <a:lnTo>
                  <a:pt x="0" y="7600626"/>
                </a:lnTo>
                <a:lnTo>
                  <a:pt x="0" y="589660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6F70FF0A-3B7E-42CB-ABB3-B191641448E7}"/>
              </a:ext>
            </a:extLst>
          </p:cNvPr>
          <p:cNvGrpSpPr/>
          <p:nvPr/>
        </p:nvGrpSpPr>
        <p:grpSpPr>
          <a:xfrm rot="10800000">
            <a:off x="-156742" y="1823038"/>
            <a:ext cx="12000942" cy="8510761"/>
            <a:chOff x="-446627" y="2223021"/>
            <a:chExt cx="10808926" cy="7665414"/>
          </a:xfrm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A023E2F0-6830-4C84-9ADD-D729E382A084}"/>
                </a:ext>
              </a:extLst>
            </p:cNvPr>
            <p:cNvSpPr/>
            <p:nvPr/>
          </p:nvSpPr>
          <p:spPr>
            <a:xfrm>
              <a:off x="-446627" y="404497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62F8751C-3F72-430C-BB77-C0BAB8C0A13D}"/>
                </a:ext>
              </a:extLst>
            </p:cNvPr>
            <p:cNvSpPr/>
            <p:nvPr/>
          </p:nvSpPr>
          <p:spPr>
            <a:xfrm>
              <a:off x="9062850" y="3420205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BB0E9B42-200A-4E9A-AC4C-9A7C873C8CC8}"/>
                </a:ext>
              </a:extLst>
            </p:cNvPr>
            <p:cNvSpPr/>
            <p:nvPr/>
          </p:nvSpPr>
          <p:spPr>
            <a:xfrm>
              <a:off x="8270614" y="757450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59A5A4FA-661C-4D09-89FB-7FEB04941375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25B5EC9F-8829-4B6B-ACD8-F2C86C725E00}"/>
                </a:ext>
              </a:extLst>
            </p:cNvPr>
            <p:cNvSpPr/>
            <p:nvPr/>
          </p:nvSpPr>
          <p:spPr>
            <a:xfrm>
              <a:off x="2452064" y="2223021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65696A8B-1DA1-4344-879C-B2D8232D3089}"/>
                </a:ext>
              </a:extLst>
            </p:cNvPr>
            <p:cNvSpPr/>
            <p:nvPr/>
          </p:nvSpPr>
          <p:spPr>
            <a:xfrm>
              <a:off x="1165022" y="635122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2337E04D-5359-41E2-A3C1-187213BD6149}"/>
                </a:ext>
              </a:extLst>
            </p:cNvPr>
            <p:cNvSpPr/>
            <p:nvPr/>
          </p:nvSpPr>
          <p:spPr>
            <a:xfrm>
              <a:off x="1285320" y="8853752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D5806DE1-3D43-4140-B6B2-39787AD87D12}"/>
              </a:ext>
            </a:extLst>
          </p:cNvPr>
          <p:cNvSpPr/>
          <p:nvPr/>
        </p:nvSpPr>
        <p:spPr>
          <a:xfrm>
            <a:off x="1828800" y="-5227688"/>
            <a:ext cx="7315200" cy="8830281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D91B8D72-4F0A-4F02-8EE8-EA57C9396693}"/>
              </a:ext>
            </a:extLst>
          </p:cNvPr>
          <p:cNvSpPr/>
          <p:nvPr/>
        </p:nvSpPr>
        <p:spPr>
          <a:xfrm>
            <a:off x="0" y="8426853"/>
            <a:ext cx="10972800" cy="7372350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08">
            <a:extLst>
              <a:ext uri="{FF2B5EF4-FFF2-40B4-BE49-F238E27FC236}">
                <a16:creationId xmlns:a16="http://schemas.microsoft.com/office/drawing/2014/main" id="{AA00BB7E-2830-495C-AFD6-AD52B940115F}"/>
              </a:ext>
            </a:extLst>
          </p:cNvPr>
          <p:cNvSpPr txBox="1"/>
          <p:nvPr/>
        </p:nvSpPr>
        <p:spPr>
          <a:xfrm>
            <a:off x="4963693" y="348081"/>
            <a:ext cx="4548176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900" b="1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Bahnschrift" panose="020B0502040204020203" pitchFamily="34" charset="0"/>
              </a:rPr>
              <a:t>08</a:t>
            </a:r>
          </a:p>
        </p:txBody>
      </p:sp>
      <p:pic>
        <p:nvPicPr>
          <p:cNvPr id="5" name="YOUR LOGO">
            <a:extLst>
              <a:ext uri="{FF2B5EF4-FFF2-40B4-BE49-F238E27FC236}">
                <a16:creationId xmlns:a16="http://schemas.microsoft.com/office/drawing/2014/main" id="{CCC435D3-C07E-4C1E-95D6-6AA5B4676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2920" y="409705"/>
            <a:ext cx="2346960" cy="274320"/>
          </a:xfrm>
          <a:prstGeom prst="rect">
            <a:avLst/>
          </a:prstGeom>
        </p:spPr>
      </p:pic>
      <p:sp>
        <p:nvSpPr>
          <p:cNvPr id="6" name="JUST CLICK &amp; REPLACE">
            <a:extLst>
              <a:ext uri="{FF2B5EF4-FFF2-40B4-BE49-F238E27FC236}">
                <a16:creationId xmlns:a16="http://schemas.microsoft.com/office/drawing/2014/main" id="{94A20B7D-61ED-46C3-BDF7-8303255C5D66}"/>
              </a:ext>
            </a:extLst>
          </p:cNvPr>
          <p:cNvSpPr txBox="1"/>
          <p:nvPr/>
        </p:nvSpPr>
        <p:spPr>
          <a:xfrm>
            <a:off x="2991848" y="1106700"/>
            <a:ext cx="498910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JUST CLICK </a:t>
            </a:r>
            <a:r>
              <a:rPr lang="en-US" sz="7200" b="1" dirty="0">
                <a:solidFill>
                  <a:schemeClr val="bg1"/>
                </a:solidFill>
                <a:latin typeface="Bahnschrift" panose="020B0502040204020203" pitchFamily="34" charset="0"/>
              </a:rPr>
              <a:t>&amp; REPLACE</a:t>
            </a:r>
          </a:p>
        </p:txBody>
      </p:sp>
      <p:sp>
        <p:nvSpPr>
          <p:cNvPr id="7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B243F951-9763-4CB4-9882-59C245280432}"/>
              </a:ext>
            </a:extLst>
          </p:cNvPr>
          <p:cNvSpPr/>
          <p:nvPr/>
        </p:nvSpPr>
        <p:spPr>
          <a:xfrm>
            <a:off x="1146701" y="9133653"/>
            <a:ext cx="8679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8" name="www.yourdomain.com">
            <a:extLst>
              <a:ext uri="{FF2B5EF4-FFF2-40B4-BE49-F238E27FC236}">
                <a16:creationId xmlns:a16="http://schemas.microsoft.com/office/drawing/2014/main" id="{B009FF4A-DBFF-4CB3-BCEB-2E783E113625}"/>
              </a:ext>
            </a:extLst>
          </p:cNvPr>
          <p:cNvSpPr/>
          <p:nvPr/>
        </p:nvSpPr>
        <p:spPr>
          <a:xfrm>
            <a:off x="2991848" y="3013426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3B3EDEB-33A9-4B35-8D2C-2810F34D80F9}"/>
              </a:ext>
            </a:extLst>
          </p:cNvPr>
          <p:cNvGrpSpPr/>
          <p:nvPr/>
        </p:nvGrpSpPr>
        <p:grpSpPr>
          <a:xfrm>
            <a:off x="5654482" y="10136260"/>
            <a:ext cx="396551" cy="396551"/>
            <a:chOff x="651541" y="12124338"/>
            <a:chExt cx="497244" cy="497244"/>
          </a:xfrm>
          <a:noFill/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0F5474D0-B129-43AB-8B1C-1BB226759DE7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2A48B59B-A544-47A3-97A9-A18F7CC8FE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0F9B39A5-FA00-4529-AA6C-F3132336823E}"/>
              </a:ext>
            </a:extLst>
          </p:cNvPr>
          <p:cNvGrpSpPr/>
          <p:nvPr/>
        </p:nvGrpSpPr>
        <p:grpSpPr>
          <a:xfrm>
            <a:off x="6841230" y="10136260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9A066A46-B8CF-454A-B4F0-FCCD4F82FE7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6A324385-84D3-4DCB-BBA9-C522F6D05366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F74C9A8C-1383-49D1-9EBF-EC112AA401AA}"/>
              </a:ext>
            </a:extLst>
          </p:cNvPr>
          <p:cNvGrpSpPr/>
          <p:nvPr/>
        </p:nvGrpSpPr>
        <p:grpSpPr>
          <a:xfrm>
            <a:off x="6247856" y="10136260"/>
            <a:ext cx="396551" cy="396551"/>
            <a:chOff x="5237778" y="9157148"/>
            <a:chExt cx="497244" cy="497244"/>
          </a:xfrm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46CEF7D7-B981-4630-8102-508BDEB1C607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CA1060F0-AA75-478B-BA61-468F9FEB6EF1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Join us">
            <a:extLst>
              <a:ext uri="{FF2B5EF4-FFF2-40B4-BE49-F238E27FC236}">
                <a16:creationId xmlns:a16="http://schemas.microsoft.com/office/drawing/2014/main" id="{5196CF12-F1C3-4316-99FC-28F78D6C8641}"/>
              </a:ext>
            </a:extLst>
          </p:cNvPr>
          <p:cNvSpPr/>
          <p:nvPr/>
        </p:nvSpPr>
        <p:spPr>
          <a:xfrm>
            <a:off x="3367177" y="10084172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cxnSp>
        <p:nvCxnSpPr>
          <p:cNvPr id="29" name="-">
            <a:extLst>
              <a:ext uri="{FF2B5EF4-FFF2-40B4-BE49-F238E27FC236}">
                <a16:creationId xmlns:a16="http://schemas.microsoft.com/office/drawing/2014/main" id="{6496D0AE-7E8F-49E4-BE14-8EF0BA08DCF5}"/>
              </a:ext>
            </a:extLst>
          </p:cNvPr>
          <p:cNvCxnSpPr>
            <a:cxnSpLocks/>
          </p:cNvCxnSpPr>
          <p:nvPr/>
        </p:nvCxnSpPr>
        <p:spPr>
          <a:xfrm>
            <a:off x="4140586" y="8857104"/>
            <a:ext cx="2691628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ransition">
            <a:extLst>
              <a:ext uri="{FF2B5EF4-FFF2-40B4-BE49-F238E27FC236}">
                <a16:creationId xmlns:a16="http://schemas.microsoft.com/office/drawing/2014/main" id="{F1A62209-6FDD-498F-8B3F-2BE89681A972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1" name="Transition">
            <a:extLst>
              <a:ext uri="{FF2B5EF4-FFF2-40B4-BE49-F238E27FC236}">
                <a16:creationId xmlns:a16="http://schemas.microsoft.com/office/drawing/2014/main" id="{FCE16A1C-22F0-4BE7-93D3-C6A7D674EFA6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92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8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4537E-6 -4.21296E-6 L 0.03313 -0.00057 " pathEditMode="relative" rAng="0" ptsTypes="AA">
                                      <p:cBhvr>
                                        <p:cTn id="38" dur="4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2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0087 -0.05063 L 0 -3.88889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253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67593E-6 L 0 -0.82609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30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5.55556E-7 L -2.08333E-6 -0.19083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" grpId="0" animBg="1"/>
      <p:bldP spid="3" grpId="0" animBg="1"/>
      <p:bldP spid="4" grpId="0"/>
      <p:bldP spid="4" grpId="1"/>
      <p:bldP spid="4" grpId="2"/>
      <p:bldP spid="6" grpId="0"/>
      <p:bldP spid="6" grpId="1"/>
      <p:bldP spid="7" grpId="0"/>
      <p:bldP spid="8" grpId="0"/>
      <p:bldP spid="18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>
            <a:extLst>
              <a:ext uri="{FF2B5EF4-FFF2-40B4-BE49-F238E27FC236}">
                <a16:creationId xmlns:a16="http://schemas.microsoft.com/office/drawing/2014/main" id="{ABFA2C2A-9314-4F15-8108-76A5E20DD7A5}"/>
              </a:ext>
            </a:extLst>
          </p:cNvPr>
          <p:cNvSpPr/>
          <p:nvPr/>
        </p:nvSpPr>
        <p:spPr>
          <a:xfrm>
            <a:off x="286046" y="266700"/>
            <a:ext cx="10424038" cy="3758442"/>
          </a:xfrm>
          <a:prstGeom prst="roundRect">
            <a:avLst/>
          </a:prstGeom>
          <a:blipFill>
            <a:blip r:embed="rId2"/>
            <a:srcRect/>
            <a:stretch>
              <a:fillRect t="-54531" b="-303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Picture">
            <a:extLst>
              <a:ext uri="{FF2B5EF4-FFF2-40B4-BE49-F238E27FC236}">
                <a16:creationId xmlns:a16="http://schemas.microsoft.com/office/drawing/2014/main" id="{03588EFE-E92E-410E-983A-2D142EA5747A}"/>
              </a:ext>
            </a:extLst>
          </p:cNvPr>
          <p:cNvSpPr/>
          <p:nvPr/>
        </p:nvSpPr>
        <p:spPr>
          <a:xfrm>
            <a:off x="286046" y="7655579"/>
            <a:ext cx="10424038" cy="3126660"/>
          </a:xfrm>
          <a:prstGeom prst="roundRect">
            <a:avLst/>
          </a:prstGeom>
          <a:blipFill>
            <a:blip r:embed="rId3"/>
            <a:srcRect/>
            <a:stretch>
              <a:fillRect t="-38492" b="-833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4" name="Transition">
            <a:extLst>
              <a:ext uri="{FF2B5EF4-FFF2-40B4-BE49-F238E27FC236}">
                <a16:creationId xmlns:a16="http://schemas.microsoft.com/office/drawing/2014/main" id="{866350F1-9EDF-4C44-B386-1EDDBD50CBBA}"/>
              </a:ext>
            </a:extLst>
          </p:cNvPr>
          <p:cNvSpPr/>
          <p:nvPr/>
        </p:nvSpPr>
        <p:spPr>
          <a:xfrm>
            <a:off x="-1287661" y="266700"/>
            <a:ext cx="12737940" cy="3758442"/>
          </a:xfrm>
          <a:custGeom>
            <a:avLst/>
            <a:gdLst>
              <a:gd name="connsiteX0" fmla="*/ 0 w 12737940"/>
              <a:gd name="connsiteY0" fmla="*/ 0 h 3758442"/>
              <a:gd name="connsiteX1" fmla="*/ 12737940 w 12737940"/>
              <a:gd name="connsiteY1" fmla="*/ 0 h 3758442"/>
              <a:gd name="connsiteX2" fmla="*/ 12111520 w 12737940"/>
              <a:gd name="connsiteY2" fmla="*/ 626420 h 3758442"/>
              <a:gd name="connsiteX3" fmla="*/ 12111520 w 12737940"/>
              <a:gd name="connsiteY3" fmla="*/ 3132022 h 3758442"/>
              <a:gd name="connsiteX4" fmla="*/ 12737940 w 12737940"/>
              <a:gd name="connsiteY4" fmla="*/ 3758442 h 3758442"/>
              <a:gd name="connsiteX5" fmla="*/ 0 w 12737940"/>
              <a:gd name="connsiteY5" fmla="*/ 3758442 h 375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37940" h="3758442">
                <a:moveTo>
                  <a:pt x="0" y="0"/>
                </a:moveTo>
                <a:lnTo>
                  <a:pt x="12737940" y="0"/>
                </a:lnTo>
                <a:cubicBezTo>
                  <a:pt x="12391978" y="0"/>
                  <a:pt x="12111520" y="280458"/>
                  <a:pt x="12111520" y="626420"/>
                </a:cubicBezTo>
                <a:lnTo>
                  <a:pt x="12111520" y="3132022"/>
                </a:lnTo>
                <a:cubicBezTo>
                  <a:pt x="12111520" y="3477984"/>
                  <a:pt x="12391978" y="3758442"/>
                  <a:pt x="12737940" y="3758442"/>
                </a:cubicBezTo>
                <a:lnTo>
                  <a:pt x="0" y="37584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56" name="Transition">
            <a:extLst>
              <a:ext uri="{FF2B5EF4-FFF2-40B4-BE49-F238E27FC236}">
                <a16:creationId xmlns:a16="http://schemas.microsoft.com/office/drawing/2014/main" id="{CA124D69-83B9-4867-986F-C00FD2AF86DD}"/>
              </a:ext>
            </a:extLst>
          </p:cNvPr>
          <p:cNvSpPr/>
          <p:nvPr/>
        </p:nvSpPr>
        <p:spPr>
          <a:xfrm flipH="1">
            <a:off x="-253380" y="7655579"/>
            <a:ext cx="12007230" cy="3126660"/>
          </a:xfrm>
          <a:custGeom>
            <a:avLst/>
            <a:gdLst>
              <a:gd name="connsiteX0" fmla="*/ 0 w 12007230"/>
              <a:gd name="connsiteY0" fmla="*/ 0 h 3126660"/>
              <a:gd name="connsiteX1" fmla="*/ 12007230 w 12007230"/>
              <a:gd name="connsiteY1" fmla="*/ 0 h 3126660"/>
              <a:gd name="connsiteX2" fmla="*/ 11486110 w 12007230"/>
              <a:gd name="connsiteY2" fmla="*/ 521120 h 3126660"/>
              <a:gd name="connsiteX3" fmla="*/ 11486110 w 12007230"/>
              <a:gd name="connsiteY3" fmla="*/ 2605540 h 3126660"/>
              <a:gd name="connsiteX4" fmla="*/ 12007230 w 12007230"/>
              <a:gd name="connsiteY4" fmla="*/ 3126660 h 3126660"/>
              <a:gd name="connsiteX5" fmla="*/ 0 w 12007230"/>
              <a:gd name="connsiteY5" fmla="*/ 3126660 h 312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07230" h="3126660">
                <a:moveTo>
                  <a:pt x="0" y="0"/>
                </a:moveTo>
                <a:lnTo>
                  <a:pt x="12007230" y="0"/>
                </a:lnTo>
                <a:cubicBezTo>
                  <a:pt x="11719423" y="0"/>
                  <a:pt x="11486110" y="233313"/>
                  <a:pt x="11486110" y="521120"/>
                </a:cubicBezTo>
                <a:lnTo>
                  <a:pt x="11486110" y="2605540"/>
                </a:lnTo>
                <a:cubicBezTo>
                  <a:pt x="11486110" y="2893347"/>
                  <a:pt x="11719423" y="3126660"/>
                  <a:pt x="12007230" y="3126660"/>
                </a:cubicBezTo>
                <a:lnTo>
                  <a:pt x="0" y="312666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D4C706F4-5386-458A-A0C7-819B0341B36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custGeom>
            <a:avLst/>
            <a:gdLst>
              <a:gd name="connsiteX0" fmla="*/ 814505 w 10972800"/>
              <a:gd name="connsiteY0" fmla="*/ 7655579 h 10972800"/>
              <a:gd name="connsiteX1" fmla="*/ 293385 w 10972800"/>
              <a:gd name="connsiteY1" fmla="*/ 8176699 h 10972800"/>
              <a:gd name="connsiteX2" fmla="*/ 293385 w 10972800"/>
              <a:gd name="connsiteY2" fmla="*/ 10261119 h 10972800"/>
              <a:gd name="connsiteX3" fmla="*/ 814505 w 10972800"/>
              <a:gd name="connsiteY3" fmla="*/ 10782239 h 10972800"/>
              <a:gd name="connsiteX4" fmla="*/ 10196303 w 10972800"/>
              <a:gd name="connsiteY4" fmla="*/ 10782239 h 10972800"/>
              <a:gd name="connsiteX5" fmla="*/ 10717423 w 10972800"/>
              <a:gd name="connsiteY5" fmla="*/ 10261119 h 10972800"/>
              <a:gd name="connsiteX6" fmla="*/ 10717423 w 10972800"/>
              <a:gd name="connsiteY6" fmla="*/ 8176699 h 10972800"/>
              <a:gd name="connsiteX7" fmla="*/ 10196303 w 10972800"/>
              <a:gd name="connsiteY7" fmla="*/ 7655579 h 10972800"/>
              <a:gd name="connsiteX8" fmla="*/ 919805 w 10972800"/>
              <a:gd name="connsiteY8" fmla="*/ 266700 h 10972800"/>
              <a:gd name="connsiteX9" fmla="*/ 293385 w 10972800"/>
              <a:gd name="connsiteY9" fmla="*/ 893120 h 10972800"/>
              <a:gd name="connsiteX10" fmla="*/ 293385 w 10972800"/>
              <a:gd name="connsiteY10" fmla="*/ 3398722 h 10972800"/>
              <a:gd name="connsiteX11" fmla="*/ 919805 w 10972800"/>
              <a:gd name="connsiteY11" fmla="*/ 4025142 h 10972800"/>
              <a:gd name="connsiteX12" fmla="*/ 10091003 w 10972800"/>
              <a:gd name="connsiteY12" fmla="*/ 4025142 h 10972800"/>
              <a:gd name="connsiteX13" fmla="*/ 10717423 w 10972800"/>
              <a:gd name="connsiteY13" fmla="*/ 3398722 h 10972800"/>
              <a:gd name="connsiteX14" fmla="*/ 10717423 w 10972800"/>
              <a:gd name="connsiteY14" fmla="*/ 893120 h 10972800"/>
              <a:gd name="connsiteX15" fmla="*/ 10091003 w 10972800"/>
              <a:gd name="connsiteY15" fmla="*/ 266700 h 10972800"/>
              <a:gd name="connsiteX16" fmla="*/ 0 w 10972800"/>
              <a:gd name="connsiteY16" fmla="*/ 0 h 10972800"/>
              <a:gd name="connsiteX17" fmla="*/ 10972800 w 10972800"/>
              <a:gd name="connsiteY17" fmla="*/ 0 h 10972800"/>
              <a:gd name="connsiteX18" fmla="*/ 10972800 w 10972800"/>
              <a:gd name="connsiteY18" fmla="*/ 10972800 h 10972800"/>
              <a:gd name="connsiteX19" fmla="*/ 0 w 10972800"/>
              <a:gd name="connsiteY19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972800" h="10972800">
                <a:moveTo>
                  <a:pt x="814505" y="7655579"/>
                </a:moveTo>
                <a:cubicBezTo>
                  <a:pt x="526698" y="7655579"/>
                  <a:pt x="293385" y="7888892"/>
                  <a:pt x="293385" y="8176699"/>
                </a:cubicBezTo>
                <a:lnTo>
                  <a:pt x="293385" y="10261119"/>
                </a:lnTo>
                <a:cubicBezTo>
                  <a:pt x="293385" y="10548926"/>
                  <a:pt x="526698" y="10782239"/>
                  <a:pt x="814505" y="10782239"/>
                </a:cubicBezTo>
                <a:lnTo>
                  <a:pt x="10196303" y="10782239"/>
                </a:lnTo>
                <a:cubicBezTo>
                  <a:pt x="10484110" y="10782239"/>
                  <a:pt x="10717423" y="10548926"/>
                  <a:pt x="10717423" y="10261119"/>
                </a:cubicBezTo>
                <a:lnTo>
                  <a:pt x="10717423" y="8176699"/>
                </a:lnTo>
                <a:cubicBezTo>
                  <a:pt x="10717423" y="7888892"/>
                  <a:pt x="10484110" y="7655579"/>
                  <a:pt x="10196303" y="7655579"/>
                </a:cubicBezTo>
                <a:close/>
                <a:moveTo>
                  <a:pt x="919805" y="266700"/>
                </a:moveTo>
                <a:cubicBezTo>
                  <a:pt x="573843" y="266700"/>
                  <a:pt x="293385" y="547158"/>
                  <a:pt x="293385" y="893120"/>
                </a:cubicBezTo>
                <a:lnTo>
                  <a:pt x="293385" y="3398722"/>
                </a:lnTo>
                <a:cubicBezTo>
                  <a:pt x="293385" y="3744684"/>
                  <a:pt x="573843" y="4025142"/>
                  <a:pt x="919805" y="4025142"/>
                </a:cubicBezTo>
                <a:lnTo>
                  <a:pt x="10091003" y="4025142"/>
                </a:lnTo>
                <a:cubicBezTo>
                  <a:pt x="10436965" y="4025142"/>
                  <a:pt x="10717423" y="3744684"/>
                  <a:pt x="10717423" y="3398722"/>
                </a:cubicBezTo>
                <a:lnTo>
                  <a:pt x="10717423" y="893120"/>
                </a:lnTo>
                <a:cubicBezTo>
                  <a:pt x="10717423" y="547158"/>
                  <a:pt x="10436965" y="266700"/>
                  <a:pt x="10091003" y="266700"/>
                </a:cubicBezTo>
                <a:close/>
                <a:moveTo>
                  <a:pt x="0" y="0"/>
                </a:moveTo>
                <a:lnTo>
                  <a:pt x="10972800" y="0"/>
                </a:lnTo>
                <a:lnTo>
                  <a:pt x="10972800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7" name="-">
            <a:extLst>
              <a:ext uri="{FF2B5EF4-FFF2-40B4-BE49-F238E27FC236}">
                <a16:creationId xmlns:a16="http://schemas.microsoft.com/office/drawing/2014/main" id="{D1C24938-4DFD-4808-9E1E-323F518C78F9}"/>
              </a:ext>
            </a:extLst>
          </p:cNvPr>
          <p:cNvGrpSpPr/>
          <p:nvPr/>
        </p:nvGrpSpPr>
        <p:grpSpPr>
          <a:xfrm>
            <a:off x="-449626" y="527908"/>
            <a:ext cx="11872051" cy="10444892"/>
            <a:chOff x="-592114" y="-38575"/>
            <a:chExt cx="10692838" cy="9407434"/>
          </a:xfrm>
        </p:grpSpPr>
        <p:sp>
          <p:nvSpPr>
            <p:cNvPr id="58" name="-">
              <a:extLst>
                <a:ext uri="{FF2B5EF4-FFF2-40B4-BE49-F238E27FC236}">
                  <a16:creationId xmlns:a16="http://schemas.microsoft.com/office/drawing/2014/main" id="{F6F6EB70-EF61-47A9-B71C-59E76021B4F6}"/>
                </a:ext>
              </a:extLst>
            </p:cNvPr>
            <p:cNvSpPr/>
            <p:nvPr/>
          </p:nvSpPr>
          <p:spPr>
            <a:xfrm>
              <a:off x="-592114" y="3741610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-">
              <a:extLst>
                <a:ext uri="{FF2B5EF4-FFF2-40B4-BE49-F238E27FC236}">
                  <a16:creationId xmlns:a16="http://schemas.microsoft.com/office/drawing/2014/main" id="{3CEEA2AA-BD80-4D63-9413-AF2F01088FF7}"/>
                </a:ext>
              </a:extLst>
            </p:cNvPr>
            <p:cNvSpPr/>
            <p:nvPr/>
          </p:nvSpPr>
          <p:spPr>
            <a:xfrm>
              <a:off x="7486152" y="2565879"/>
              <a:ext cx="1299449" cy="1299449"/>
            </a:xfrm>
            <a:prstGeom prst="rect">
              <a:avLst/>
            </a:prstGeom>
            <a:noFill/>
            <a:ln w="254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395AE2B6-55B9-4E01-A32D-984F686F9315}"/>
                </a:ext>
              </a:extLst>
            </p:cNvPr>
            <p:cNvSpPr/>
            <p:nvPr/>
          </p:nvSpPr>
          <p:spPr>
            <a:xfrm>
              <a:off x="9494004" y="7172286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-">
              <a:extLst>
                <a:ext uri="{FF2B5EF4-FFF2-40B4-BE49-F238E27FC236}">
                  <a16:creationId xmlns:a16="http://schemas.microsoft.com/office/drawing/2014/main" id="{3296501D-9F71-47AD-86E9-138C3AACBB61}"/>
                </a:ext>
              </a:extLst>
            </p:cNvPr>
            <p:cNvSpPr/>
            <p:nvPr/>
          </p:nvSpPr>
          <p:spPr>
            <a:xfrm>
              <a:off x="5148067" y="4258952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5F6507DA-568F-4AD7-BD80-6415C8C2684C}"/>
                </a:ext>
              </a:extLst>
            </p:cNvPr>
            <p:cNvSpPr/>
            <p:nvPr/>
          </p:nvSpPr>
          <p:spPr>
            <a:xfrm>
              <a:off x="5463177" y="-38575"/>
              <a:ext cx="606720" cy="606720"/>
            </a:xfrm>
            <a:prstGeom prst="rect">
              <a:avLst/>
            </a:prstGeom>
            <a:noFill/>
            <a:ln w="1270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84F545D1-16E8-40D5-9F79-E3FBA812F9EF}"/>
                </a:ext>
              </a:extLst>
            </p:cNvPr>
            <p:cNvSpPr/>
            <p:nvPr/>
          </p:nvSpPr>
          <p:spPr>
            <a:xfrm>
              <a:off x="1887393" y="5240444"/>
              <a:ext cx="303360" cy="303360"/>
            </a:xfrm>
            <a:prstGeom prst="rect">
              <a:avLst/>
            </a:prstGeom>
            <a:noFill/>
            <a:ln w="63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-">
              <a:extLst>
                <a:ext uri="{FF2B5EF4-FFF2-40B4-BE49-F238E27FC236}">
                  <a16:creationId xmlns:a16="http://schemas.microsoft.com/office/drawing/2014/main" id="{85D6A75C-AA93-4ED7-B6AA-86FD7D735379}"/>
                </a:ext>
              </a:extLst>
            </p:cNvPr>
            <p:cNvSpPr/>
            <p:nvPr/>
          </p:nvSpPr>
          <p:spPr>
            <a:xfrm>
              <a:off x="3036633" y="8334176"/>
              <a:ext cx="1034683" cy="1034683"/>
            </a:xfrm>
            <a:prstGeom prst="rect">
              <a:avLst/>
            </a:prstGeom>
            <a:noFill/>
            <a:ln w="190500">
              <a:gradFill>
                <a:gsLst>
                  <a:gs pos="0">
                    <a:srgbClr val="65E1A6">
                      <a:alpha val="10000"/>
                    </a:srgbClr>
                  </a:gs>
                  <a:gs pos="53100">
                    <a:srgbClr val="2FC7CD">
                      <a:alpha val="25000"/>
                    </a:srgbClr>
                  </a:gs>
                  <a:gs pos="100000">
                    <a:srgbClr val="00B0F0">
                      <a:alpha val="1000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-">
            <a:extLst>
              <a:ext uri="{FF2B5EF4-FFF2-40B4-BE49-F238E27FC236}">
                <a16:creationId xmlns:a16="http://schemas.microsoft.com/office/drawing/2014/main" id="{36FED5B2-F7EF-4695-8358-393BA191E56C}"/>
              </a:ext>
            </a:extLst>
          </p:cNvPr>
          <p:cNvSpPr/>
          <p:nvPr/>
        </p:nvSpPr>
        <p:spPr>
          <a:xfrm>
            <a:off x="-1150374" y="4277031"/>
            <a:ext cx="13126064" cy="3126659"/>
          </a:xfrm>
          <a:prstGeom prst="roundRect">
            <a:avLst/>
          </a:prstGeom>
          <a:gradFill flip="none" rotWithShape="1">
            <a:gsLst>
              <a:gs pos="63000">
                <a:srgbClr val="F9F9F9"/>
              </a:gs>
              <a:gs pos="19000">
                <a:schemeClr val="bg1"/>
              </a:gs>
              <a:gs pos="100000">
                <a:srgbClr val="E4E4E4"/>
              </a:gs>
              <a:gs pos="88000">
                <a:schemeClr val="bg1">
                  <a:lumMod val="9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09">
            <a:extLst>
              <a:ext uri="{FF2B5EF4-FFF2-40B4-BE49-F238E27FC236}">
                <a16:creationId xmlns:a16="http://schemas.microsoft.com/office/drawing/2014/main" id="{487BFB77-F7F1-4A4D-BBC2-AB147671EAC6}"/>
              </a:ext>
            </a:extLst>
          </p:cNvPr>
          <p:cNvSpPr txBox="1"/>
          <p:nvPr/>
        </p:nvSpPr>
        <p:spPr>
          <a:xfrm>
            <a:off x="770230" y="5766317"/>
            <a:ext cx="2346961" cy="179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3800" b="1" dirty="0">
                <a:gradFill>
                  <a:gsLst>
                    <a:gs pos="0">
                      <a:srgbClr val="65E1A6">
                        <a:alpha val="10000"/>
                      </a:srgbClr>
                    </a:gs>
                    <a:gs pos="53100">
                      <a:srgbClr val="2FC7CD">
                        <a:alpha val="25000"/>
                      </a:srgbClr>
                    </a:gs>
                    <a:gs pos="100000">
                      <a:srgbClr val="00B0F0">
                        <a:alpha val="10000"/>
                      </a:srgbClr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09</a:t>
            </a:r>
          </a:p>
        </p:txBody>
      </p:sp>
      <p:sp>
        <p:nvSpPr>
          <p:cNvPr id="4" name="GRAB IT NOW">
            <a:extLst>
              <a:ext uri="{FF2B5EF4-FFF2-40B4-BE49-F238E27FC236}">
                <a16:creationId xmlns:a16="http://schemas.microsoft.com/office/drawing/2014/main" id="{843A3877-478C-414D-93E4-8AADDC7680BC}"/>
              </a:ext>
            </a:extLst>
          </p:cNvPr>
          <p:cNvSpPr txBox="1"/>
          <p:nvPr/>
        </p:nvSpPr>
        <p:spPr>
          <a:xfrm>
            <a:off x="6195527" y="5067460"/>
            <a:ext cx="525475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" panose="020B0502040204020203" pitchFamily="34" charset="0"/>
              </a:rPr>
              <a:t>GRAB IT </a:t>
            </a:r>
            <a:r>
              <a:rPr lang="en-US" sz="7200" b="1" dirty="0">
                <a:gradFill>
                  <a:gsLst>
                    <a:gs pos="0">
                      <a:srgbClr val="00B0F0"/>
                    </a:gs>
                    <a:gs pos="50400">
                      <a:srgbClr val="33C9CB"/>
                    </a:gs>
                    <a:gs pos="100000">
                      <a:srgbClr val="65E1A6"/>
                    </a:gs>
                  </a:gsLst>
                  <a:lin ang="2700000" scaled="0"/>
                </a:gradFill>
                <a:latin typeface="Bahnschrift" panose="020B0502040204020203" pitchFamily="34" charset="0"/>
              </a:rPr>
              <a:t>NOW</a:t>
            </a:r>
          </a:p>
        </p:txBody>
      </p:sp>
      <p:cxnSp>
        <p:nvCxnSpPr>
          <p:cNvPr id="66" name="-">
            <a:extLst>
              <a:ext uri="{FF2B5EF4-FFF2-40B4-BE49-F238E27FC236}">
                <a16:creationId xmlns:a16="http://schemas.microsoft.com/office/drawing/2014/main" id="{3B173915-7EEE-45F8-A4A6-DF1AC89195B2}"/>
              </a:ext>
            </a:extLst>
          </p:cNvPr>
          <p:cNvCxnSpPr>
            <a:cxnSpLocks/>
          </p:cNvCxnSpPr>
          <p:nvPr/>
        </p:nvCxnSpPr>
        <p:spPr>
          <a:xfrm flipH="1">
            <a:off x="8616455" y="6348948"/>
            <a:ext cx="1401056" cy="0"/>
          </a:xfrm>
          <a:prstGeom prst="line">
            <a:avLst/>
          </a:prstGeom>
          <a:ln w="50800" cap="rnd">
            <a:gradFill>
              <a:gsLst>
                <a:gs pos="0">
                  <a:srgbClr val="65E1A6"/>
                </a:gs>
                <a:gs pos="52200">
                  <a:srgbClr val="30C7CD"/>
                </a:gs>
                <a:gs pos="100000">
                  <a:srgbClr val="00B0F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B591152F-826B-49A6-9CBE-CCEFE07C3E23}"/>
              </a:ext>
            </a:extLst>
          </p:cNvPr>
          <p:cNvSpPr/>
          <p:nvPr/>
        </p:nvSpPr>
        <p:spPr>
          <a:xfrm>
            <a:off x="255377" y="5067460"/>
            <a:ext cx="576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Lorem ipsum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koncone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memet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ndue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kantor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dewe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sugih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nemen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saiki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ditakoki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opo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rahasiane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yoo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dikei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wonge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uapik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enakan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lek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dijak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ngobrol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sambil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</a:rPr>
              <a:t>ngopi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5" name="Join us">
            <a:extLst>
              <a:ext uri="{FF2B5EF4-FFF2-40B4-BE49-F238E27FC236}">
                <a16:creationId xmlns:a16="http://schemas.microsoft.com/office/drawing/2014/main" id="{28726EF2-D54A-42BD-AA87-B9F26DED1BEB}"/>
              </a:ext>
            </a:extLst>
          </p:cNvPr>
          <p:cNvSpPr/>
          <p:nvPr/>
        </p:nvSpPr>
        <p:spPr>
          <a:xfrm>
            <a:off x="4044684" y="6150345"/>
            <a:ext cx="1891485" cy="5007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E1A6"/>
              </a:gs>
              <a:gs pos="46900">
                <a:srgbClr val="36CAC9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Bahnschrift" panose="020B0502040204020203" pitchFamily="34" charset="0"/>
              </a:rPr>
              <a:t>Join us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E10FEBC8-2E72-4585-BE5D-F89AD83382C4}"/>
              </a:ext>
            </a:extLst>
          </p:cNvPr>
          <p:cNvGrpSpPr/>
          <p:nvPr/>
        </p:nvGrpSpPr>
        <p:grpSpPr>
          <a:xfrm>
            <a:off x="2107424" y="6254522"/>
            <a:ext cx="396551" cy="396551"/>
            <a:chOff x="651541" y="12124338"/>
            <a:chExt cx="497244" cy="497244"/>
          </a:xfrm>
          <a:noFill/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D5BC4EE1-3652-40A9-B7E9-A1C08BADA1B3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9418F113-40DB-4D23-98F8-35FB206CC20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2C1975C4-A664-41DF-9E85-0AD8D5708469}"/>
              </a:ext>
            </a:extLst>
          </p:cNvPr>
          <p:cNvGrpSpPr/>
          <p:nvPr/>
        </p:nvGrpSpPr>
        <p:grpSpPr>
          <a:xfrm>
            <a:off x="3294172" y="6254522"/>
            <a:ext cx="396551" cy="396551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655498E6-A4FB-455B-B92C-9F4E004AD40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D3D95E30-E591-443A-991F-4A633AFA32C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00556CD9-8262-4762-93E7-ED222D3E783C}"/>
              </a:ext>
            </a:extLst>
          </p:cNvPr>
          <p:cNvGrpSpPr/>
          <p:nvPr/>
        </p:nvGrpSpPr>
        <p:grpSpPr>
          <a:xfrm>
            <a:off x="2700798" y="6254522"/>
            <a:ext cx="396551" cy="396551"/>
            <a:chOff x="5237778" y="9157148"/>
            <a:chExt cx="497244" cy="497244"/>
          </a:xfrm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E966313D-9F91-4638-A81E-94ECECE4C2E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54900">
                  <a:srgbClr val="37CBC7"/>
                </a:gs>
                <a:gs pos="100000">
                  <a:srgbClr val="65E1A6"/>
                </a:gs>
              </a:gsLst>
              <a:lin ang="2700000" scaled="0"/>
            </a:gra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-">
              <a:extLst>
                <a:ext uri="{FF2B5EF4-FFF2-40B4-BE49-F238E27FC236}">
                  <a16:creationId xmlns:a16="http://schemas.microsoft.com/office/drawing/2014/main" id="{650BA96F-1AD6-46F7-B04B-5BC11E3B9014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8" name="YOUR LOGO">
            <a:extLst>
              <a:ext uri="{FF2B5EF4-FFF2-40B4-BE49-F238E27FC236}">
                <a16:creationId xmlns:a16="http://schemas.microsoft.com/office/drawing/2014/main" id="{535F76BD-A56A-4DF8-BAEE-9AFC0EB66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12920" y="703395"/>
            <a:ext cx="2346960" cy="274320"/>
          </a:xfrm>
          <a:prstGeom prst="rect">
            <a:avLst/>
          </a:prstGeom>
        </p:spPr>
      </p:pic>
      <p:sp>
        <p:nvSpPr>
          <p:cNvPr id="69" name="www.yourdomain.com">
            <a:extLst>
              <a:ext uri="{FF2B5EF4-FFF2-40B4-BE49-F238E27FC236}">
                <a16:creationId xmlns:a16="http://schemas.microsoft.com/office/drawing/2014/main" id="{EA18EB08-4FA2-40C9-9D90-252BC0E1F767}"/>
              </a:ext>
            </a:extLst>
          </p:cNvPr>
          <p:cNvSpPr/>
          <p:nvPr/>
        </p:nvSpPr>
        <p:spPr>
          <a:xfrm>
            <a:off x="2991848" y="10284421"/>
            <a:ext cx="4989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Bahnschrift" panose="020B0502040204020203" pitchFamily="34" charset="0"/>
              </a:rPr>
              <a:t>www.yourdomain.com</a:t>
            </a:r>
          </a:p>
        </p:txBody>
      </p:sp>
      <p:sp>
        <p:nvSpPr>
          <p:cNvPr id="70" name="Transition">
            <a:extLst>
              <a:ext uri="{FF2B5EF4-FFF2-40B4-BE49-F238E27FC236}">
                <a16:creationId xmlns:a16="http://schemas.microsoft.com/office/drawing/2014/main" id="{B0160DC5-8855-4D94-9449-1735AB17B84B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50400">
                <a:srgbClr val="33C9CB">
                  <a:alpha val="80000"/>
                </a:srgbClr>
              </a:gs>
              <a:gs pos="100000">
                <a:srgbClr val="65E1A6">
                  <a:alpha val="8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1" name="Transition">
            <a:extLst>
              <a:ext uri="{FF2B5EF4-FFF2-40B4-BE49-F238E27FC236}">
                <a16:creationId xmlns:a16="http://schemas.microsoft.com/office/drawing/2014/main" id="{954E941D-AF7B-4FB0-92F7-7625D0708819}"/>
              </a:ext>
            </a:extLst>
          </p:cNvPr>
          <p:cNvSpPr/>
          <p:nvPr/>
        </p:nvSpPr>
        <p:spPr>
          <a:xfrm rot="5400000">
            <a:off x="0" y="-2322649"/>
            <a:ext cx="10972800" cy="1566863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0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693 0.00015 L 1.2037E-6 -3.24074E-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" y="-1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accel="20000" decel="8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ccel="9000" decel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963E-6 -3.10185E-6 L 0.95341 -3.10185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7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1E-6 -1.85185E-6 L -0.96036 -1.85185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1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10000" decel="1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1.85185E-7 L 0.03371 -1.85185E-7 " pathEditMode="relative" rAng="0" ptsTypes="AA">
                                      <p:cBhvr>
                                        <p:cTn id="49" dur="4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accel="10000" decel="1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3.7963E-6 L 0 -0.19083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4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54" grpId="0" animBg="1"/>
      <p:bldP spid="56" grpId="0" animBg="1"/>
      <p:bldP spid="3" grpId="0" animBg="1"/>
      <p:bldP spid="65" grpId="0"/>
      <p:bldP spid="65" grpId="1"/>
      <p:bldP spid="65" grpId="2"/>
      <p:bldP spid="4" grpId="0"/>
      <p:bldP spid="4" grpId="1"/>
      <p:bldP spid="5" grpId="0"/>
      <p:bldP spid="35" grpId="0" animBg="1"/>
      <p:bldP spid="69" grpId="0"/>
      <p:bldP spid="70" grpId="0" animBg="1"/>
      <p:bldP spid="7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342</Words>
  <Application>Microsoft Office PowerPoint</Application>
  <PresentationFormat>Custom</PresentationFormat>
  <Paragraphs>48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Bahnschrift</vt:lpstr>
      <vt:lpstr>Bahnschrift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7</cp:revision>
  <dcterms:created xsi:type="dcterms:W3CDTF">2021-12-16T06:16:12Z</dcterms:created>
  <dcterms:modified xsi:type="dcterms:W3CDTF">2021-12-30T02:34:57Z</dcterms:modified>
</cp:coreProperties>
</file>