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4D833-92CD-CA5A-9F7A-45BA2D2A5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E1BE56-E23A-4719-A2D7-38209591F40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71B37-35DD-E928-B9E5-D57A6D83F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34D62-6E4E-7B71-59E0-7CF3D2D7F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B01CB-FF16-4A2F-817D-B9BCBDDEF4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3523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02D32-41BE-1C26-7305-EA71132D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FE6D03-B0EC-4658-B1D3-345BE07A2D1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88CD6-84BB-8743-F447-09B51042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DF9DD-89AD-50A6-6F4C-3F4A9EB72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2FBF-C88E-4D3C-8C29-B00B9176E9B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937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9214F-7166-C8B2-EE72-A46931653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CD335F-512C-4CCE-AC93-3482D0E8C13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7307C-3829-D328-1F60-8E5522D88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36C56-3A32-3906-72F2-C7BA09408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C190A-653F-4B71-9864-8CB42D9BFB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761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173B7-4150-965B-DF48-BDE97FDF0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096E2-B83A-496A-AB31-E104FD535A3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17FB3-230A-F5E4-B2F0-AD2CDCB46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4B72B-481E-6088-C486-AE654BAA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3C5E6-4F38-4B9C-9AED-8AB95AC79A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010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8F3F5-0623-F31D-2EF4-B77845ED4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3D0773-FC62-4EE2-B269-A24FB584EB8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BF36F-C15F-9250-0AE4-7E597F50A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C6919-4135-01B8-2288-BC4F79E6F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7A1E3-6DD9-42DB-9F77-F5CFE70FC0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317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B004F4E-1311-49F3-C55C-08032DFB8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C2FFC0-E253-455A-AF04-8A9E8F610CD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77EA6A3-A541-E01E-7A68-0F6D6A27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8C81B6-8BA4-0396-6FE7-295DD02B7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8BA84-1C2A-492F-86D2-31429B141D5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721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B8006D1-5422-8FB5-3E77-6F0D3F618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273EC5-2F22-4E0E-9A51-40F8BC634C3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DD242E8-264D-1E80-FB39-90084D505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5FA0350-E1D8-0D43-8E0A-D1A048DC4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4B5D1-AA3E-4911-A73F-9B0D0184AA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1194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0D9476D-7461-37AF-8376-518900563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C6C13B-0D9F-4165-8A33-3AE47FEA35B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7E704E0-B1C9-A48C-073C-736087E4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92C90DD-2263-B38D-E3B7-F7B1F42F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9DF5F-D213-4C61-9667-9986E40810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5848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4E4AFA0-86F2-FC7B-31CE-96F7D07E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8607ED-2C9D-4B85-9FA5-3A1ED1750B9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963FD0F-F098-B3D3-9A40-CD7C6998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DF706C-B7C1-BFA0-C49D-2D042F88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E5840-B253-42FC-971A-3B6FF073A34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43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A2F3D7-2E7C-2ACA-8C73-E4DEA0A5E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F22B36-BC4A-4781-9BF3-7A863F8B595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C20C0F-7DB1-BF1F-F227-311C554C3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DA3AF1-674B-6EA7-E252-F97FF5FF9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E891C-5423-4C54-9C5E-75864AE4386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8940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366371-7A8C-307A-B67F-957F7F2F8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A0E726-BB84-4696-BB74-2E9D8D51A72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3B8AB5-678A-9353-B04E-0A4C76FE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5D520C-81FF-F1D8-8781-6FE08BE3E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90466-CB50-455C-BD1D-954F1D9263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146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CF34BF7-F744-B752-09A1-BA4230A18B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0096BB1-600D-E0D1-7778-6A3C5B3983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8D6CE-C8D2-A81D-B7B7-5D9209BD89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A0ABAAE-890C-42CD-8986-00465E7C041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77737-A9BF-F991-A49A-2ED9BEBCA8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32D75-9C96-CB79-BF0F-25A2BF8AD0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FF0EDAC-81DA-446D-B8DB-E1B4F60A554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92C0CE5-FC39-6D4C-45FB-E106E92C67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D4E44DB-8455-4A05-B097-E5C584B90027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FB4E397-9FB9-C58D-AE83-27A6922CB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8B116AED-EB28-1D55-B093-F060B906CC1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6962627-48E3-9E6A-D8EC-4EBAA15844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EC6D3D9-5398-D8C4-7C3A-027B8551ED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786ED82-5885-4242-63B3-EE6A8865EC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3F9C2CA-E8B6-C320-DF0F-74EF2AD0B3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457C015-1B65-04C9-91D1-D04DCF5561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53DA285-B80C-77D5-15E2-7CBB8DE3D4A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6DB58673-D8E0-74BB-7A82-E1260D4022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1437D2-57E8-4B02-64A0-394CD718B7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626F7B7-33D0-9D04-F880-EA96A4145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89E28B22-31CD-6462-8B1C-A851D6C2706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C748AD-DE22-40A1-2172-3A29F4C49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2B5463F-189A-A662-3E93-C09BEF355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1867941-1B04-3173-18F1-7935CD8CE2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D00F9A9-D93B-52FB-1145-AB73AFEE8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19E3A16-AAD9-DEDF-9F6B-81D39D7240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5D58E8A-4F56-CE22-1836-CCE522DDC18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40C8AD3D-0219-1831-F21E-1E07A18873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735CA72-E97C-9506-DD0F-F2A15E82D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C8CF530-BCD7-DC94-B08C-844942636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8CE6475-6089-023F-6406-D4C6B2AF611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6322AB-B413-1C01-89C5-FF25DA8CA3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4626CFE-5BEE-7FBA-7A48-2CAFE24E3D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1F0C5E8-E173-69E0-EBF4-6C07E74B096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E000358-D0F6-3D80-B8C9-88DD07A1DF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F4C96A2-A13F-B7CA-FA39-EF0218D884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F5411B9-36A2-DA63-7C71-BA520764BDE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E63FC3F6-469D-1AD5-F5A8-4CA83F2B13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D0BD037-2A9C-C76E-EE4B-E357AC58E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4AC13D3-61AC-40D8-7A4F-125E62213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560904F-C63C-A3C5-51E5-708B25C1181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846AFA3-7C62-6009-F5FF-97D681B893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AFC7AED-2916-698B-A16E-79EF967F3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EFB2069-16DB-70A9-BAD1-F6BA328F87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1F9ADEE-76AF-9DFB-74CF-66F161FA69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04703C0-0AB9-6AA6-0214-BDD676942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5AA9265-7422-730D-7228-F570CA83C4C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DCD4DD91-E799-6533-4855-69F9772FFB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B608B5D-18D0-B8F4-6647-E20027C599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3978EA2-BC4B-EE42-ACCD-181CC99B0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EED2DA9-FD2D-757B-6529-AABA8F5B343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0C4E4C4-48A1-8D5F-B851-8E2A2760B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06FF34F-AABB-203B-E5E4-556DF7E3E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C80987E-E2B1-B620-5A07-E1803271017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DFD521-47B8-33FF-7A1B-1E5CEEE749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BCCCB50-688A-111C-E9AC-29E31B40AA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8E1F9AF-05BC-BCAC-AB9D-BFC729F4432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084691EE-1A07-56ED-1CCB-A5C0666844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D6617B5-81BC-3AD6-35CB-DFDF2744EF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2CC47E5-43F2-5B30-2753-AC90A6A11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D21BE20-8201-EC3C-A835-8DCA88839FA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F3B383-1E5D-FE6F-A1FC-1B7E3BE701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D64324F-61A7-5A6F-9ABA-93F48C9988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F3D57D2-5069-5D75-C3A9-92AADA39361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BA2B1DB-B8FB-89F7-5217-9C1F2897CA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D75205B-82E1-83A8-A431-18DF7E2062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85A4FF9B-6E08-8A4D-EFA1-AFCABBD6F6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DAFBE8E-CCF5-F98E-FFCB-15832AEB81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B1A3A18-A6D3-C6B9-3E8A-AD8DADDD9B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2009-03-03T07:34:56Z</dcterms:created>
  <dcterms:modified xsi:type="dcterms:W3CDTF">2024-10-17T06:47:47Z</dcterms:modified>
</cp:coreProperties>
</file>